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handoutMasterIdLst>
    <p:handoutMasterId r:id="rId12"/>
  </p:handoutMasterIdLst>
  <p:sldIdLst>
    <p:sldId id="258" r:id="rId2"/>
    <p:sldId id="306" r:id="rId3"/>
    <p:sldId id="307" r:id="rId4"/>
    <p:sldId id="288" r:id="rId5"/>
    <p:sldId id="289" r:id="rId6"/>
    <p:sldId id="308" r:id="rId7"/>
    <p:sldId id="309" r:id="rId8"/>
    <p:sldId id="282" r:id="rId9"/>
    <p:sldId id="310"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870" y="2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g"/></Relationships>
</file>

<file path=ppt/diagrams/_rels/drawing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B5139A-A68B-4998-9224-54A101ABFBBE}" type="doc">
      <dgm:prSet loTypeId="urn:microsoft.com/office/officeart/2005/8/layout/hProcess9" loCatId="process" qsTypeId="urn:microsoft.com/office/officeart/2005/8/quickstyle/simple1" qsCatId="simple" csTypeId="urn:microsoft.com/office/officeart/2005/8/colors/accent1_2" csCatId="accent1" phldr="1"/>
      <dgm:spPr/>
    </dgm:pt>
    <dgm:pt modelId="{709E395F-7E0B-4B32-802D-7C02005530A2}">
      <dgm:prSet phldrT="[Text]"/>
      <dgm:spPr>
        <a:solidFill>
          <a:srgbClr val="C00000"/>
        </a:solidFill>
      </dgm:spPr>
      <dgm:t>
        <a:bodyPr/>
        <a:lstStyle/>
        <a:p>
          <a:r>
            <a:rPr lang="id-ID" dirty="0" smtClean="0">
              <a:latin typeface="Times New Roman" pitchFamily="18" charset="0"/>
              <a:ea typeface="Tahoma" pitchFamily="34" charset="0"/>
              <a:cs typeface="Times New Roman" pitchFamily="18" charset="0"/>
            </a:rPr>
            <a:t>Tata Hukum berasal dari Bahasa Belanda “Recht Orde” (Susunan Hukum)      memberikan tempat yang sebenarnya kepada hukum. “yaitu menyusun dengan baik dan tertib aturan-aturan hukum dalam pergaulan hidup</a:t>
          </a:r>
          <a:endParaRPr lang="id-ID" dirty="0"/>
        </a:p>
      </dgm:t>
    </dgm:pt>
    <dgm:pt modelId="{1AE2BC30-2BD9-4969-923B-0D7FBE00615B}" type="parTrans" cxnId="{8FDC38FC-D7BE-4FEE-BEDD-DD8D33D759B3}">
      <dgm:prSet/>
      <dgm:spPr/>
      <dgm:t>
        <a:bodyPr/>
        <a:lstStyle/>
        <a:p>
          <a:endParaRPr lang="id-ID"/>
        </a:p>
      </dgm:t>
    </dgm:pt>
    <dgm:pt modelId="{784627D3-045E-453D-BF03-B3DEDF3BFFBF}" type="sibTrans" cxnId="{8FDC38FC-D7BE-4FEE-BEDD-DD8D33D759B3}">
      <dgm:prSet/>
      <dgm:spPr/>
      <dgm:t>
        <a:bodyPr/>
        <a:lstStyle/>
        <a:p>
          <a:endParaRPr lang="id-ID"/>
        </a:p>
      </dgm:t>
    </dgm:pt>
    <dgm:pt modelId="{AC12DDE3-DF86-457F-8F20-A3EB1CA220FD}">
      <dgm:prSet phldrT="[Text]"/>
      <dgm:spPr>
        <a:solidFill>
          <a:srgbClr val="92D050"/>
        </a:solidFill>
      </dgm:spPr>
      <dgm:t>
        <a:bodyPr/>
        <a:lstStyle/>
        <a:p>
          <a:r>
            <a:rPr lang="id-ID" dirty="0" smtClean="0">
              <a:latin typeface="Times New Roman" pitchFamily="18" charset="0"/>
              <a:cs typeface="Times New Roman" pitchFamily="18" charset="0"/>
            </a:rPr>
            <a:t>Tata hukum dalam pelaksanaannya berlangsung selama pergaulan hidup manusia berkembang. Oleh karena itu tata hukum ada aturan hukum yang berlaku pada saat tertentu, di tempat tertentu yg dst dgn Hukum positif (</a:t>
          </a:r>
          <a:r>
            <a:rPr lang="id-ID" i="1" dirty="0" smtClean="0">
              <a:latin typeface="Times New Roman" pitchFamily="18" charset="0"/>
              <a:cs typeface="Times New Roman" pitchFamily="18" charset="0"/>
            </a:rPr>
            <a:t>Ius Constitutum).</a:t>
          </a:r>
          <a:endParaRPr lang="id-ID" dirty="0"/>
        </a:p>
      </dgm:t>
    </dgm:pt>
    <dgm:pt modelId="{1FA8BCB2-6ECA-4AB9-B52D-241147D121C6}" type="parTrans" cxnId="{151EA40E-D71A-446F-942A-A1724C257CEE}">
      <dgm:prSet/>
      <dgm:spPr/>
      <dgm:t>
        <a:bodyPr/>
        <a:lstStyle/>
        <a:p>
          <a:endParaRPr lang="id-ID"/>
        </a:p>
      </dgm:t>
    </dgm:pt>
    <dgm:pt modelId="{2E4C6765-04B6-4764-8A05-978CF8EE9509}" type="sibTrans" cxnId="{151EA40E-D71A-446F-942A-A1724C257CEE}">
      <dgm:prSet/>
      <dgm:spPr/>
      <dgm:t>
        <a:bodyPr/>
        <a:lstStyle/>
        <a:p>
          <a:endParaRPr lang="id-ID"/>
        </a:p>
      </dgm:t>
    </dgm:pt>
    <dgm:pt modelId="{21D53FBF-CFBB-4227-96B6-032D1F2C42DC}">
      <dgm:prSet phldrT="[Text]"/>
      <dgm:spPr>
        <a:solidFill>
          <a:srgbClr val="00B0F0"/>
        </a:solidFill>
      </dgm:spPr>
      <dgm:t>
        <a:bodyPr/>
        <a:lstStyle/>
        <a:p>
          <a:r>
            <a:rPr lang="id-ID" dirty="0" smtClean="0">
              <a:latin typeface="Times New Roman" pitchFamily="18" charset="0"/>
            </a:rPr>
            <a:t>Aturan sejenis dan yang pernah berlaku dan tetap       Recht </a:t>
          </a:r>
          <a:endParaRPr lang="id-ID" dirty="0"/>
        </a:p>
      </dgm:t>
    </dgm:pt>
    <dgm:pt modelId="{5F9CFF59-28B3-4F2E-81D8-B881A44B3E2A}" type="parTrans" cxnId="{7FDDBD4C-491F-413D-A471-20450D8D4905}">
      <dgm:prSet/>
      <dgm:spPr/>
      <dgm:t>
        <a:bodyPr/>
        <a:lstStyle/>
        <a:p>
          <a:endParaRPr lang="id-ID"/>
        </a:p>
      </dgm:t>
    </dgm:pt>
    <dgm:pt modelId="{BD012F13-DD23-4EAF-9466-519B337C836A}" type="sibTrans" cxnId="{7FDDBD4C-491F-413D-A471-20450D8D4905}">
      <dgm:prSet/>
      <dgm:spPr/>
      <dgm:t>
        <a:bodyPr/>
        <a:lstStyle/>
        <a:p>
          <a:endParaRPr lang="id-ID"/>
        </a:p>
      </dgm:t>
    </dgm:pt>
    <dgm:pt modelId="{6B6B709C-B41E-4D66-8A62-A8F4C8B26BD0}" type="pres">
      <dgm:prSet presAssocID="{D8B5139A-A68B-4998-9224-54A101ABFBBE}" presName="CompostProcess" presStyleCnt="0">
        <dgm:presLayoutVars>
          <dgm:dir/>
          <dgm:resizeHandles val="exact"/>
        </dgm:presLayoutVars>
      </dgm:prSet>
      <dgm:spPr/>
    </dgm:pt>
    <dgm:pt modelId="{D53F2220-C474-49C9-A95B-94F42A02624C}" type="pres">
      <dgm:prSet presAssocID="{D8B5139A-A68B-4998-9224-54A101ABFBBE}" presName="arrow" presStyleLbl="bgShp" presStyleIdx="0" presStyleCnt="1"/>
      <dgm:spPr/>
    </dgm:pt>
    <dgm:pt modelId="{FC6FEEE9-845D-4112-BBE1-44B7725E80D6}" type="pres">
      <dgm:prSet presAssocID="{D8B5139A-A68B-4998-9224-54A101ABFBBE}" presName="linearProcess" presStyleCnt="0"/>
      <dgm:spPr/>
    </dgm:pt>
    <dgm:pt modelId="{E8FFFC9D-99F6-43DC-B1DA-DD8F8865DCFA}" type="pres">
      <dgm:prSet presAssocID="{709E395F-7E0B-4B32-802D-7C02005530A2}" presName="textNode" presStyleLbl="node1" presStyleIdx="0" presStyleCnt="3">
        <dgm:presLayoutVars>
          <dgm:bulletEnabled val="1"/>
        </dgm:presLayoutVars>
      </dgm:prSet>
      <dgm:spPr/>
      <dgm:t>
        <a:bodyPr/>
        <a:lstStyle/>
        <a:p>
          <a:endParaRPr lang="id-ID"/>
        </a:p>
      </dgm:t>
    </dgm:pt>
    <dgm:pt modelId="{78976761-0356-4DF8-9E76-8E9FD0219423}" type="pres">
      <dgm:prSet presAssocID="{784627D3-045E-453D-BF03-B3DEDF3BFFBF}" presName="sibTrans" presStyleCnt="0"/>
      <dgm:spPr/>
    </dgm:pt>
    <dgm:pt modelId="{D66E3FAA-6EB7-419D-898C-E6C10E712941}" type="pres">
      <dgm:prSet presAssocID="{AC12DDE3-DF86-457F-8F20-A3EB1CA220FD}" presName="textNode" presStyleLbl="node1" presStyleIdx="1" presStyleCnt="3">
        <dgm:presLayoutVars>
          <dgm:bulletEnabled val="1"/>
        </dgm:presLayoutVars>
      </dgm:prSet>
      <dgm:spPr/>
      <dgm:t>
        <a:bodyPr/>
        <a:lstStyle/>
        <a:p>
          <a:endParaRPr lang="id-ID"/>
        </a:p>
      </dgm:t>
    </dgm:pt>
    <dgm:pt modelId="{E2B0C802-C2C6-440A-9D61-8B42027E855F}" type="pres">
      <dgm:prSet presAssocID="{2E4C6765-04B6-4764-8A05-978CF8EE9509}" presName="sibTrans" presStyleCnt="0"/>
      <dgm:spPr/>
    </dgm:pt>
    <dgm:pt modelId="{4587403E-0708-4008-A14F-A75369FD0D85}" type="pres">
      <dgm:prSet presAssocID="{21D53FBF-CFBB-4227-96B6-032D1F2C42DC}" presName="textNode" presStyleLbl="node1" presStyleIdx="2" presStyleCnt="3">
        <dgm:presLayoutVars>
          <dgm:bulletEnabled val="1"/>
        </dgm:presLayoutVars>
      </dgm:prSet>
      <dgm:spPr/>
      <dgm:t>
        <a:bodyPr/>
        <a:lstStyle/>
        <a:p>
          <a:endParaRPr lang="id-ID"/>
        </a:p>
      </dgm:t>
    </dgm:pt>
  </dgm:ptLst>
  <dgm:cxnLst>
    <dgm:cxn modelId="{7FDDBD4C-491F-413D-A471-20450D8D4905}" srcId="{D8B5139A-A68B-4998-9224-54A101ABFBBE}" destId="{21D53FBF-CFBB-4227-96B6-032D1F2C42DC}" srcOrd="2" destOrd="0" parTransId="{5F9CFF59-28B3-4F2E-81D8-B881A44B3E2A}" sibTransId="{BD012F13-DD23-4EAF-9466-519B337C836A}"/>
    <dgm:cxn modelId="{8FDC38FC-D7BE-4FEE-BEDD-DD8D33D759B3}" srcId="{D8B5139A-A68B-4998-9224-54A101ABFBBE}" destId="{709E395F-7E0B-4B32-802D-7C02005530A2}" srcOrd="0" destOrd="0" parTransId="{1AE2BC30-2BD9-4969-923B-0D7FBE00615B}" sibTransId="{784627D3-045E-453D-BF03-B3DEDF3BFFBF}"/>
    <dgm:cxn modelId="{151EA40E-D71A-446F-942A-A1724C257CEE}" srcId="{D8B5139A-A68B-4998-9224-54A101ABFBBE}" destId="{AC12DDE3-DF86-457F-8F20-A3EB1CA220FD}" srcOrd="1" destOrd="0" parTransId="{1FA8BCB2-6ECA-4AB9-B52D-241147D121C6}" sibTransId="{2E4C6765-04B6-4764-8A05-978CF8EE9509}"/>
    <dgm:cxn modelId="{E73B3925-5AAB-4C35-BBCC-B9C363C9E661}" type="presOf" srcId="{709E395F-7E0B-4B32-802D-7C02005530A2}" destId="{E8FFFC9D-99F6-43DC-B1DA-DD8F8865DCFA}" srcOrd="0" destOrd="0" presId="urn:microsoft.com/office/officeart/2005/8/layout/hProcess9"/>
    <dgm:cxn modelId="{95C72193-A457-409E-B3AA-943DD72BCBCE}" type="presOf" srcId="{AC12DDE3-DF86-457F-8F20-A3EB1CA220FD}" destId="{D66E3FAA-6EB7-419D-898C-E6C10E712941}" srcOrd="0" destOrd="0" presId="urn:microsoft.com/office/officeart/2005/8/layout/hProcess9"/>
    <dgm:cxn modelId="{28B14D53-97F1-48C4-8365-4D2CEAD61F8E}" type="presOf" srcId="{D8B5139A-A68B-4998-9224-54A101ABFBBE}" destId="{6B6B709C-B41E-4D66-8A62-A8F4C8B26BD0}" srcOrd="0" destOrd="0" presId="urn:microsoft.com/office/officeart/2005/8/layout/hProcess9"/>
    <dgm:cxn modelId="{505FA3E4-7F66-4FC5-9FA2-4A1F233D6459}" type="presOf" srcId="{21D53FBF-CFBB-4227-96B6-032D1F2C42DC}" destId="{4587403E-0708-4008-A14F-A75369FD0D85}" srcOrd="0" destOrd="0" presId="urn:microsoft.com/office/officeart/2005/8/layout/hProcess9"/>
    <dgm:cxn modelId="{9D31AD8D-5484-4F6A-81D1-EFAB3FD776AB}" type="presParOf" srcId="{6B6B709C-B41E-4D66-8A62-A8F4C8B26BD0}" destId="{D53F2220-C474-49C9-A95B-94F42A02624C}" srcOrd="0" destOrd="0" presId="urn:microsoft.com/office/officeart/2005/8/layout/hProcess9"/>
    <dgm:cxn modelId="{9B89EC7C-24C8-460E-8A71-FEC61B9C0FE5}" type="presParOf" srcId="{6B6B709C-B41E-4D66-8A62-A8F4C8B26BD0}" destId="{FC6FEEE9-845D-4112-BBE1-44B7725E80D6}" srcOrd="1" destOrd="0" presId="urn:microsoft.com/office/officeart/2005/8/layout/hProcess9"/>
    <dgm:cxn modelId="{68215E8B-92F1-43A8-A493-BE81D8DABBE1}" type="presParOf" srcId="{FC6FEEE9-845D-4112-BBE1-44B7725E80D6}" destId="{E8FFFC9D-99F6-43DC-B1DA-DD8F8865DCFA}" srcOrd="0" destOrd="0" presId="urn:microsoft.com/office/officeart/2005/8/layout/hProcess9"/>
    <dgm:cxn modelId="{63526FF1-6D3D-4C0C-A24F-1F264DA5170D}" type="presParOf" srcId="{FC6FEEE9-845D-4112-BBE1-44B7725E80D6}" destId="{78976761-0356-4DF8-9E76-8E9FD0219423}" srcOrd="1" destOrd="0" presId="urn:microsoft.com/office/officeart/2005/8/layout/hProcess9"/>
    <dgm:cxn modelId="{CE1FABCA-EAF8-40AC-9588-94E06965061C}" type="presParOf" srcId="{FC6FEEE9-845D-4112-BBE1-44B7725E80D6}" destId="{D66E3FAA-6EB7-419D-898C-E6C10E712941}" srcOrd="2" destOrd="0" presId="urn:microsoft.com/office/officeart/2005/8/layout/hProcess9"/>
    <dgm:cxn modelId="{B873AC4D-7162-4AA5-99F9-4617BA8ECD12}" type="presParOf" srcId="{FC6FEEE9-845D-4112-BBE1-44B7725E80D6}" destId="{E2B0C802-C2C6-440A-9D61-8B42027E855F}" srcOrd="3" destOrd="0" presId="urn:microsoft.com/office/officeart/2005/8/layout/hProcess9"/>
    <dgm:cxn modelId="{BCB22B26-3A88-4062-B621-766871CE660A}" type="presParOf" srcId="{FC6FEEE9-845D-4112-BBE1-44B7725E80D6}" destId="{4587403E-0708-4008-A14F-A75369FD0D85}"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3B8397-4F01-4D32-9794-3DE77F1803B6}"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id-ID"/>
        </a:p>
      </dgm:t>
    </dgm:pt>
    <dgm:pt modelId="{CA62E9D8-D144-40A1-A0C9-626A2180CCDB}">
      <dgm:prSet phldrT="[Text]" custT="1"/>
      <dgm:spPr/>
      <dgm:t>
        <a:bodyPr/>
        <a:lstStyle/>
        <a:p>
          <a:r>
            <a:rPr lang="id-ID" sz="1400" dirty="0" smtClean="0">
              <a:latin typeface="+mj-lt"/>
            </a:rPr>
            <a:t>Kapan Lahirnya Tata Hukum Indonesia?</a:t>
          </a:r>
          <a:endParaRPr lang="id-ID" sz="1400" dirty="0">
            <a:latin typeface="+mj-lt"/>
          </a:endParaRPr>
        </a:p>
      </dgm:t>
    </dgm:pt>
    <dgm:pt modelId="{58B3A46E-4F3D-47A1-AFF1-50D239B0B984}" type="parTrans" cxnId="{66C15560-E473-4DF0-8FAC-8D6E69150DFC}">
      <dgm:prSet/>
      <dgm:spPr/>
      <dgm:t>
        <a:bodyPr/>
        <a:lstStyle/>
        <a:p>
          <a:endParaRPr lang="id-ID"/>
        </a:p>
      </dgm:t>
    </dgm:pt>
    <dgm:pt modelId="{E095FBE8-568C-46EE-89DA-729EB7349D54}" type="sibTrans" cxnId="{66C15560-E473-4DF0-8FAC-8D6E69150DFC}">
      <dgm:prSet/>
      <dgm:spPr/>
      <dgm:t>
        <a:bodyPr/>
        <a:lstStyle/>
        <a:p>
          <a:endParaRPr lang="id-ID"/>
        </a:p>
      </dgm:t>
    </dgm:pt>
    <dgm:pt modelId="{A327EDCF-FF08-490A-9EBF-E37DE101719D}" type="asst">
      <dgm:prSet phldrT="[Text]" custT="1"/>
      <dgm:spPr/>
      <dgm:t>
        <a:bodyPr/>
        <a:lstStyle/>
        <a:p>
          <a:r>
            <a:rPr lang="id-ID" sz="1200" b="1" dirty="0" smtClean="0">
              <a:latin typeface="+mj-lt"/>
            </a:rPr>
            <a:t>Tata Hukum Indonesia </a:t>
          </a:r>
          <a:r>
            <a:rPr lang="id-ID" sz="1200" b="1" dirty="0" smtClean="0">
              <a:latin typeface="+mj-lt"/>
              <a:sym typeface="Wingdings" pitchFamily="2" charset="2"/>
            </a:rPr>
            <a:t></a:t>
          </a:r>
          <a:r>
            <a:rPr lang="id-ID" sz="1200" b="1" dirty="0" smtClean="0">
              <a:latin typeface="+mj-lt"/>
            </a:rPr>
            <a:t> 2 (dua) periode :</a:t>
          </a:r>
          <a:endParaRPr lang="id-ID" sz="1200" dirty="0">
            <a:latin typeface="+mj-lt"/>
          </a:endParaRPr>
        </a:p>
      </dgm:t>
    </dgm:pt>
    <dgm:pt modelId="{53AB58E7-DD49-4A2C-B3B9-C4E6FE1FB04D}" type="parTrans" cxnId="{4C45DA93-CC3B-411B-98A3-EDB892BF9990}">
      <dgm:prSet/>
      <dgm:spPr/>
      <dgm:t>
        <a:bodyPr/>
        <a:lstStyle/>
        <a:p>
          <a:endParaRPr lang="id-ID"/>
        </a:p>
      </dgm:t>
    </dgm:pt>
    <dgm:pt modelId="{97217A41-31BE-4BC5-A3AE-C8536E577CAC}" type="sibTrans" cxnId="{4C45DA93-CC3B-411B-98A3-EDB892BF9990}">
      <dgm:prSet/>
      <dgm:spPr/>
      <dgm:t>
        <a:bodyPr/>
        <a:lstStyle/>
        <a:p>
          <a:endParaRPr lang="id-ID"/>
        </a:p>
      </dgm:t>
    </dgm:pt>
    <dgm:pt modelId="{F0AE0ECB-6F45-44F0-A5D4-43D9D1377D26}">
      <dgm:prSet phldrT="[Text]" custT="1"/>
      <dgm:spPr/>
      <dgm:t>
        <a:bodyPr/>
        <a:lstStyle/>
        <a:p>
          <a:pPr algn="just"/>
          <a:r>
            <a:rPr lang="id-ID" sz="1000" b="1" dirty="0" smtClean="0">
              <a:latin typeface="+mj-lt"/>
            </a:rPr>
            <a:t>Periode I : sebelum 17 Agustus 1945, berlaku :</a:t>
          </a:r>
          <a:endParaRPr lang="id-ID" sz="1000" b="1" i="1" dirty="0" smtClean="0">
            <a:latin typeface="+mj-lt"/>
          </a:endParaRPr>
        </a:p>
        <a:p>
          <a:pPr algn="just"/>
          <a:r>
            <a:rPr lang="id-ID" sz="1000" b="1" i="1" dirty="0" smtClean="0">
              <a:latin typeface="+mj-lt"/>
            </a:rPr>
            <a:t>1. Tata Hukum Kolonial </a:t>
          </a:r>
        </a:p>
        <a:p>
          <a:pPr algn="just"/>
          <a:r>
            <a:rPr lang="id-ID" sz="1000" b="1" i="1" dirty="0" smtClean="0">
              <a:latin typeface="+mj-lt"/>
            </a:rPr>
            <a:t>2. Tata Hukum Adat</a:t>
          </a:r>
          <a:endParaRPr lang="id-ID" sz="1000" dirty="0">
            <a:latin typeface="+mj-lt"/>
          </a:endParaRPr>
        </a:p>
      </dgm:t>
    </dgm:pt>
    <dgm:pt modelId="{ED55EAC7-4278-4280-A9F4-0E6FAAAF117B}" type="parTrans" cxnId="{F7C1CA82-0CAA-47CE-A9E4-B59C36091653}">
      <dgm:prSet/>
      <dgm:spPr/>
      <dgm:t>
        <a:bodyPr/>
        <a:lstStyle/>
        <a:p>
          <a:endParaRPr lang="id-ID"/>
        </a:p>
      </dgm:t>
    </dgm:pt>
    <dgm:pt modelId="{C6DD8FB1-A6A2-4CE3-ADB7-D81953DE84BE}" type="sibTrans" cxnId="{F7C1CA82-0CAA-47CE-A9E4-B59C36091653}">
      <dgm:prSet/>
      <dgm:spPr/>
      <dgm:t>
        <a:bodyPr/>
        <a:lstStyle/>
        <a:p>
          <a:endParaRPr lang="id-ID"/>
        </a:p>
      </dgm:t>
    </dgm:pt>
    <dgm:pt modelId="{3608CCDD-A65E-4BE7-95D3-0EFC01AB2DA4}">
      <dgm:prSet phldrT="[Text]" custT="1"/>
      <dgm:spPr/>
      <dgm:t>
        <a:bodyPr/>
        <a:lstStyle/>
        <a:p>
          <a:pPr algn="just"/>
          <a:r>
            <a:rPr lang="id-ID" sz="1050" b="1" dirty="0" smtClean="0">
              <a:latin typeface="Times New Roman" pitchFamily="18" charset="0"/>
            </a:rPr>
            <a:t>Periode II : setelah 17 Agustus 1945, berlaku :</a:t>
          </a:r>
          <a:endParaRPr lang="id-ID" sz="1050" b="1" i="1" dirty="0" smtClean="0">
            <a:latin typeface="Times New Roman" pitchFamily="18" charset="0"/>
          </a:endParaRPr>
        </a:p>
        <a:p>
          <a:pPr algn="just"/>
          <a:r>
            <a:rPr lang="id-ID" sz="1050" b="1" i="1" dirty="0" smtClean="0">
              <a:latin typeface="Times New Roman" pitchFamily="18" charset="0"/>
            </a:rPr>
            <a:t>1. Tata Hukum Nasional</a:t>
          </a:r>
          <a:endParaRPr lang="id-ID" sz="1050" b="1" dirty="0" smtClean="0">
            <a:latin typeface="Times New Roman" pitchFamily="18" charset="0"/>
          </a:endParaRPr>
        </a:p>
        <a:p>
          <a:pPr algn="just"/>
          <a:r>
            <a:rPr lang="id-ID" sz="1050" b="1" i="1" dirty="0" smtClean="0">
              <a:latin typeface="Times New Roman" pitchFamily="18" charset="0"/>
            </a:rPr>
            <a:t>2. Tata Hukum Adat</a:t>
          </a:r>
          <a:endParaRPr lang="id-ID" sz="1050" b="1" dirty="0" smtClean="0">
            <a:latin typeface="Times New Roman" pitchFamily="18" charset="0"/>
          </a:endParaRPr>
        </a:p>
        <a:p>
          <a:pPr marL="185738" indent="-185738" algn="just"/>
          <a:r>
            <a:rPr lang="id-ID" sz="1050" b="1" i="1" dirty="0" smtClean="0">
              <a:latin typeface="Times New Roman" pitchFamily="18" charset="0"/>
            </a:rPr>
            <a:t>3. Tata Hukum Kolonial</a:t>
          </a:r>
          <a:r>
            <a:rPr lang="id-ID" sz="1050" b="1" dirty="0" smtClean="0">
              <a:latin typeface="Times New Roman" pitchFamily="18" charset="0"/>
            </a:rPr>
            <a:t> </a:t>
          </a:r>
          <a:r>
            <a:rPr lang="id-ID" sz="1050" b="1" dirty="0" smtClean="0">
              <a:latin typeface="Times New Roman" pitchFamily="18" charset="0"/>
              <a:sym typeface="Wingdings" pitchFamily="2" charset="2"/>
            </a:rPr>
            <a:t></a:t>
          </a:r>
          <a:r>
            <a:rPr lang="id-ID" sz="1050" b="1" dirty="0" smtClean="0">
              <a:latin typeface="Times New Roman" pitchFamily="18" charset="0"/>
            </a:rPr>
            <a:t> B.W., KUHP</a:t>
          </a:r>
          <a:endParaRPr lang="id-ID" sz="1050" dirty="0"/>
        </a:p>
      </dgm:t>
    </dgm:pt>
    <dgm:pt modelId="{641077C4-3397-4B1B-A199-5F330D137847}" type="parTrans" cxnId="{6947ADA5-CE87-4F9B-9E96-20D97B09C000}">
      <dgm:prSet/>
      <dgm:spPr/>
      <dgm:t>
        <a:bodyPr/>
        <a:lstStyle/>
        <a:p>
          <a:endParaRPr lang="id-ID"/>
        </a:p>
      </dgm:t>
    </dgm:pt>
    <dgm:pt modelId="{08163B97-C9C5-470B-8B4E-B815DB64AE3F}" type="sibTrans" cxnId="{6947ADA5-CE87-4F9B-9E96-20D97B09C000}">
      <dgm:prSet/>
      <dgm:spPr/>
      <dgm:t>
        <a:bodyPr/>
        <a:lstStyle/>
        <a:p>
          <a:endParaRPr lang="id-ID"/>
        </a:p>
      </dgm:t>
    </dgm:pt>
    <dgm:pt modelId="{6C03F905-2466-4651-A225-47CEDABEB992}" type="pres">
      <dgm:prSet presAssocID="{E23B8397-4F01-4D32-9794-3DE77F1803B6}" presName="hierChild1" presStyleCnt="0">
        <dgm:presLayoutVars>
          <dgm:orgChart val="1"/>
          <dgm:chPref val="1"/>
          <dgm:dir/>
          <dgm:animOne val="branch"/>
          <dgm:animLvl val="lvl"/>
          <dgm:resizeHandles/>
        </dgm:presLayoutVars>
      </dgm:prSet>
      <dgm:spPr/>
      <dgm:t>
        <a:bodyPr/>
        <a:lstStyle/>
        <a:p>
          <a:endParaRPr lang="id-ID"/>
        </a:p>
      </dgm:t>
    </dgm:pt>
    <dgm:pt modelId="{4AF6434A-2E9C-402D-A3ED-0D2338FBADAB}" type="pres">
      <dgm:prSet presAssocID="{CA62E9D8-D144-40A1-A0C9-626A2180CCDB}" presName="hierRoot1" presStyleCnt="0">
        <dgm:presLayoutVars>
          <dgm:hierBranch val="init"/>
        </dgm:presLayoutVars>
      </dgm:prSet>
      <dgm:spPr/>
    </dgm:pt>
    <dgm:pt modelId="{DAF58E8B-C537-4C91-9E37-4142324AA799}" type="pres">
      <dgm:prSet presAssocID="{CA62E9D8-D144-40A1-A0C9-626A2180CCDB}" presName="rootComposite1" presStyleCnt="0"/>
      <dgm:spPr/>
    </dgm:pt>
    <dgm:pt modelId="{0A6F1C8D-FFF4-40DB-8AA2-8D0CF994FE0F}" type="pres">
      <dgm:prSet presAssocID="{CA62E9D8-D144-40A1-A0C9-626A2180CCDB}" presName="rootText1" presStyleLbl="node0" presStyleIdx="0" presStyleCnt="1">
        <dgm:presLayoutVars>
          <dgm:chPref val="3"/>
        </dgm:presLayoutVars>
      </dgm:prSet>
      <dgm:spPr/>
      <dgm:t>
        <a:bodyPr/>
        <a:lstStyle/>
        <a:p>
          <a:endParaRPr lang="id-ID"/>
        </a:p>
      </dgm:t>
    </dgm:pt>
    <dgm:pt modelId="{30B7D8A3-A004-44F2-8827-79417422920A}" type="pres">
      <dgm:prSet presAssocID="{CA62E9D8-D144-40A1-A0C9-626A2180CCDB}" presName="rootConnector1" presStyleLbl="node1" presStyleIdx="0" presStyleCnt="0"/>
      <dgm:spPr/>
      <dgm:t>
        <a:bodyPr/>
        <a:lstStyle/>
        <a:p>
          <a:endParaRPr lang="id-ID"/>
        </a:p>
      </dgm:t>
    </dgm:pt>
    <dgm:pt modelId="{53766FD7-12C5-4569-BFED-A95623F9DF21}" type="pres">
      <dgm:prSet presAssocID="{CA62E9D8-D144-40A1-A0C9-626A2180CCDB}" presName="hierChild2" presStyleCnt="0"/>
      <dgm:spPr/>
    </dgm:pt>
    <dgm:pt modelId="{B4F35D92-6AAD-49F9-90B7-7729F62E7B79}" type="pres">
      <dgm:prSet presAssocID="{ED55EAC7-4278-4280-A9F4-0E6FAAAF117B}" presName="Name64" presStyleLbl="parChTrans1D2" presStyleIdx="0" presStyleCnt="3"/>
      <dgm:spPr/>
      <dgm:t>
        <a:bodyPr/>
        <a:lstStyle/>
        <a:p>
          <a:endParaRPr lang="id-ID"/>
        </a:p>
      </dgm:t>
    </dgm:pt>
    <dgm:pt modelId="{60F15201-77C6-4906-B798-42C81E8D8A38}" type="pres">
      <dgm:prSet presAssocID="{F0AE0ECB-6F45-44F0-A5D4-43D9D1377D26}" presName="hierRoot2" presStyleCnt="0">
        <dgm:presLayoutVars>
          <dgm:hierBranch val="init"/>
        </dgm:presLayoutVars>
      </dgm:prSet>
      <dgm:spPr/>
    </dgm:pt>
    <dgm:pt modelId="{F4E0DA3B-F0A5-49FC-A7F5-FE4DBA08299F}" type="pres">
      <dgm:prSet presAssocID="{F0AE0ECB-6F45-44F0-A5D4-43D9D1377D26}" presName="rootComposite" presStyleCnt="0"/>
      <dgm:spPr/>
    </dgm:pt>
    <dgm:pt modelId="{5B01F306-A1BE-4C7B-AEA1-F10E2FE992C6}" type="pres">
      <dgm:prSet presAssocID="{F0AE0ECB-6F45-44F0-A5D4-43D9D1377D26}" presName="rootText" presStyleLbl="node2" presStyleIdx="0" presStyleCnt="2" custScaleY="145351">
        <dgm:presLayoutVars>
          <dgm:chPref val="3"/>
        </dgm:presLayoutVars>
      </dgm:prSet>
      <dgm:spPr/>
      <dgm:t>
        <a:bodyPr/>
        <a:lstStyle/>
        <a:p>
          <a:endParaRPr lang="id-ID"/>
        </a:p>
      </dgm:t>
    </dgm:pt>
    <dgm:pt modelId="{41403847-09ED-4AA7-B969-B1662B6F536D}" type="pres">
      <dgm:prSet presAssocID="{F0AE0ECB-6F45-44F0-A5D4-43D9D1377D26}" presName="rootConnector" presStyleLbl="node2" presStyleIdx="0" presStyleCnt="2"/>
      <dgm:spPr/>
      <dgm:t>
        <a:bodyPr/>
        <a:lstStyle/>
        <a:p>
          <a:endParaRPr lang="id-ID"/>
        </a:p>
      </dgm:t>
    </dgm:pt>
    <dgm:pt modelId="{957F05FC-EFA9-45EB-94A8-6EABCD39F750}" type="pres">
      <dgm:prSet presAssocID="{F0AE0ECB-6F45-44F0-A5D4-43D9D1377D26}" presName="hierChild4" presStyleCnt="0"/>
      <dgm:spPr/>
    </dgm:pt>
    <dgm:pt modelId="{37651A70-EC50-4BC6-B453-27446D375350}" type="pres">
      <dgm:prSet presAssocID="{F0AE0ECB-6F45-44F0-A5D4-43D9D1377D26}" presName="hierChild5" presStyleCnt="0"/>
      <dgm:spPr/>
    </dgm:pt>
    <dgm:pt modelId="{1AE11E75-8CB3-4628-B8C2-E48C42DFE0A6}" type="pres">
      <dgm:prSet presAssocID="{641077C4-3397-4B1B-A199-5F330D137847}" presName="Name64" presStyleLbl="parChTrans1D2" presStyleIdx="1" presStyleCnt="3"/>
      <dgm:spPr/>
      <dgm:t>
        <a:bodyPr/>
        <a:lstStyle/>
        <a:p>
          <a:endParaRPr lang="id-ID"/>
        </a:p>
      </dgm:t>
    </dgm:pt>
    <dgm:pt modelId="{FD3EB8BC-E055-4E0F-BDAA-0760D78A7543}" type="pres">
      <dgm:prSet presAssocID="{3608CCDD-A65E-4BE7-95D3-0EFC01AB2DA4}" presName="hierRoot2" presStyleCnt="0">
        <dgm:presLayoutVars>
          <dgm:hierBranch val="init"/>
        </dgm:presLayoutVars>
      </dgm:prSet>
      <dgm:spPr/>
    </dgm:pt>
    <dgm:pt modelId="{89C2FF42-22C3-4F4A-89F4-06CBFD5ED0AB}" type="pres">
      <dgm:prSet presAssocID="{3608CCDD-A65E-4BE7-95D3-0EFC01AB2DA4}" presName="rootComposite" presStyleCnt="0"/>
      <dgm:spPr/>
    </dgm:pt>
    <dgm:pt modelId="{9125D5D0-1518-4931-B7F8-3DA537606A64}" type="pres">
      <dgm:prSet presAssocID="{3608CCDD-A65E-4BE7-95D3-0EFC01AB2DA4}" presName="rootText" presStyleLbl="node2" presStyleIdx="1" presStyleCnt="2" custScaleY="244507">
        <dgm:presLayoutVars>
          <dgm:chPref val="3"/>
        </dgm:presLayoutVars>
      </dgm:prSet>
      <dgm:spPr/>
      <dgm:t>
        <a:bodyPr/>
        <a:lstStyle/>
        <a:p>
          <a:endParaRPr lang="id-ID"/>
        </a:p>
      </dgm:t>
    </dgm:pt>
    <dgm:pt modelId="{1030D0F3-A6E7-4DFA-ABF2-4AA86F87B7DE}" type="pres">
      <dgm:prSet presAssocID="{3608CCDD-A65E-4BE7-95D3-0EFC01AB2DA4}" presName="rootConnector" presStyleLbl="node2" presStyleIdx="1" presStyleCnt="2"/>
      <dgm:spPr/>
      <dgm:t>
        <a:bodyPr/>
        <a:lstStyle/>
        <a:p>
          <a:endParaRPr lang="id-ID"/>
        </a:p>
      </dgm:t>
    </dgm:pt>
    <dgm:pt modelId="{3CE4AD00-9992-4673-AB4F-6C45CF7D9A09}" type="pres">
      <dgm:prSet presAssocID="{3608CCDD-A65E-4BE7-95D3-0EFC01AB2DA4}" presName="hierChild4" presStyleCnt="0"/>
      <dgm:spPr/>
    </dgm:pt>
    <dgm:pt modelId="{EE0CA63A-01E7-4C2E-BD4B-9494A4D9B124}" type="pres">
      <dgm:prSet presAssocID="{3608CCDD-A65E-4BE7-95D3-0EFC01AB2DA4}" presName="hierChild5" presStyleCnt="0"/>
      <dgm:spPr/>
    </dgm:pt>
    <dgm:pt modelId="{602E7976-A798-471B-AC57-1A0A37E7F4FF}" type="pres">
      <dgm:prSet presAssocID="{CA62E9D8-D144-40A1-A0C9-626A2180CCDB}" presName="hierChild3" presStyleCnt="0"/>
      <dgm:spPr/>
    </dgm:pt>
    <dgm:pt modelId="{7CC6CE16-AFB0-44FF-8B0D-468D1B4E3879}" type="pres">
      <dgm:prSet presAssocID="{53AB58E7-DD49-4A2C-B3B9-C4E6FE1FB04D}" presName="Name115" presStyleLbl="parChTrans1D2" presStyleIdx="2" presStyleCnt="3"/>
      <dgm:spPr/>
      <dgm:t>
        <a:bodyPr/>
        <a:lstStyle/>
        <a:p>
          <a:endParaRPr lang="id-ID"/>
        </a:p>
      </dgm:t>
    </dgm:pt>
    <dgm:pt modelId="{9019523B-A202-4CB0-9184-06F0F90BCCD7}" type="pres">
      <dgm:prSet presAssocID="{A327EDCF-FF08-490A-9EBF-E37DE101719D}" presName="hierRoot3" presStyleCnt="0">
        <dgm:presLayoutVars>
          <dgm:hierBranch val="init"/>
        </dgm:presLayoutVars>
      </dgm:prSet>
      <dgm:spPr/>
    </dgm:pt>
    <dgm:pt modelId="{A35F4B85-6AB9-4EF8-B14F-E812465381B5}" type="pres">
      <dgm:prSet presAssocID="{A327EDCF-FF08-490A-9EBF-E37DE101719D}" presName="rootComposite3" presStyleCnt="0"/>
      <dgm:spPr/>
    </dgm:pt>
    <dgm:pt modelId="{ACBAA380-E7AF-4B4E-825D-0D9B06C9A4BC}" type="pres">
      <dgm:prSet presAssocID="{A327EDCF-FF08-490A-9EBF-E37DE101719D}" presName="rootText3" presStyleLbl="asst1" presStyleIdx="0" presStyleCnt="1" custScaleX="112543">
        <dgm:presLayoutVars>
          <dgm:chPref val="3"/>
        </dgm:presLayoutVars>
      </dgm:prSet>
      <dgm:spPr/>
      <dgm:t>
        <a:bodyPr/>
        <a:lstStyle/>
        <a:p>
          <a:endParaRPr lang="id-ID"/>
        </a:p>
      </dgm:t>
    </dgm:pt>
    <dgm:pt modelId="{317E644A-F633-4975-A37A-494554494269}" type="pres">
      <dgm:prSet presAssocID="{A327EDCF-FF08-490A-9EBF-E37DE101719D}" presName="rootConnector3" presStyleLbl="asst1" presStyleIdx="0" presStyleCnt="1"/>
      <dgm:spPr/>
      <dgm:t>
        <a:bodyPr/>
        <a:lstStyle/>
        <a:p>
          <a:endParaRPr lang="id-ID"/>
        </a:p>
      </dgm:t>
    </dgm:pt>
    <dgm:pt modelId="{46621DA0-E977-4E55-9C50-8186883D1BA4}" type="pres">
      <dgm:prSet presAssocID="{A327EDCF-FF08-490A-9EBF-E37DE101719D}" presName="hierChild6" presStyleCnt="0"/>
      <dgm:spPr/>
    </dgm:pt>
    <dgm:pt modelId="{F6A8FD7F-8D9B-4864-8286-FCD08DCFFD4C}" type="pres">
      <dgm:prSet presAssocID="{A327EDCF-FF08-490A-9EBF-E37DE101719D}" presName="hierChild7" presStyleCnt="0"/>
      <dgm:spPr/>
    </dgm:pt>
  </dgm:ptLst>
  <dgm:cxnLst>
    <dgm:cxn modelId="{4C45DA93-CC3B-411B-98A3-EDB892BF9990}" srcId="{CA62E9D8-D144-40A1-A0C9-626A2180CCDB}" destId="{A327EDCF-FF08-490A-9EBF-E37DE101719D}" srcOrd="0" destOrd="0" parTransId="{53AB58E7-DD49-4A2C-B3B9-C4E6FE1FB04D}" sibTransId="{97217A41-31BE-4BC5-A3AE-C8536E577CAC}"/>
    <dgm:cxn modelId="{4F5B7562-B845-4AC4-AC31-5704505C0004}" type="presOf" srcId="{53AB58E7-DD49-4A2C-B3B9-C4E6FE1FB04D}" destId="{7CC6CE16-AFB0-44FF-8B0D-468D1B4E3879}" srcOrd="0" destOrd="0" presId="urn:microsoft.com/office/officeart/2009/3/layout/HorizontalOrganizationChart"/>
    <dgm:cxn modelId="{9E6C9EDB-78F1-4A0D-936B-7181032AE24B}" type="presOf" srcId="{641077C4-3397-4B1B-A199-5F330D137847}" destId="{1AE11E75-8CB3-4628-B8C2-E48C42DFE0A6}" srcOrd="0" destOrd="0" presId="urn:microsoft.com/office/officeart/2009/3/layout/HorizontalOrganizationChart"/>
    <dgm:cxn modelId="{899772FC-139A-40C2-8308-1EA67E82FDA2}" type="presOf" srcId="{3608CCDD-A65E-4BE7-95D3-0EFC01AB2DA4}" destId="{9125D5D0-1518-4931-B7F8-3DA537606A64}" srcOrd="0" destOrd="0" presId="urn:microsoft.com/office/officeart/2009/3/layout/HorizontalOrganizationChart"/>
    <dgm:cxn modelId="{B7BC30F9-3F5A-4754-9E78-8A34B1BC24EB}" type="presOf" srcId="{CA62E9D8-D144-40A1-A0C9-626A2180CCDB}" destId="{0A6F1C8D-FFF4-40DB-8AA2-8D0CF994FE0F}" srcOrd="0" destOrd="0" presId="urn:microsoft.com/office/officeart/2009/3/layout/HorizontalOrganizationChart"/>
    <dgm:cxn modelId="{F7C1CA82-0CAA-47CE-A9E4-B59C36091653}" srcId="{CA62E9D8-D144-40A1-A0C9-626A2180CCDB}" destId="{F0AE0ECB-6F45-44F0-A5D4-43D9D1377D26}" srcOrd="1" destOrd="0" parTransId="{ED55EAC7-4278-4280-A9F4-0E6FAAAF117B}" sibTransId="{C6DD8FB1-A6A2-4CE3-ADB7-D81953DE84BE}"/>
    <dgm:cxn modelId="{7462238A-4A26-4B16-AB4C-378F87A8D3E5}" type="presOf" srcId="{F0AE0ECB-6F45-44F0-A5D4-43D9D1377D26}" destId="{41403847-09ED-4AA7-B969-B1662B6F536D}" srcOrd="1" destOrd="0" presId="urn:microsoft.com/office/officeart/2009/3/layout/HorizontalOrganizationChart"/>
    <dgm:cxn modelId="{3C1FA6C8-7650-45CC-8B28-0340942C0844}" type="presOf" srcId="{E23B8397-4F01-4D32-9794-3DE77F1803B6}" destId="{6C03F905-2466-4651-A225-47CEDABEB992}" srcOrd="0" destOrd="0" presId="urn:microsoft.com/office/officeart/2009/3/layout/HorizontalOrganizationChart"/>
    <dgm:cxn modelId="{66C15560-E473-4DF0-8FAC-8D6E69150DFC}" srcId="{E23B8397-4F01-4D32-9794-3DE77F1803B6}" destId="{CA62E9D8-D144-40A1-A0C9-626A2180CCDB}" srcOrd="0" destOrd="0" parTransId="{58B3A46E-4F3D-47A1-AFF1-50D239B0B984}" sibTransId="{E095FBE8-568C-46EE-89DA-729EB7349D54}"/>
    <dgm:cxn modelId="{6947ADA5-CE87-4F9B-9E96-20D97B09C000}" srcId="{CA62E9D8-D144-40A1-A0C9-626A2180CCDB}" destId="{3608CCDD-A65E-4BE7-95D3-0EFC01AB2DA4}" srcOrd="2" destOrd="0" parTransId="{641077C4-3397-4B1B-A199-5F330D137847}" sibTransId="{08163B97-C9C5-470B-8B4E-B815DB64AE3F}"/>
    <dgm:cxn modelId="{847FE664-2193-4B8E-8F50-7B6DF96C0139}" type="presOf" srcId="{CA62E9D8-D144-40A1-A0C9-626A2180CCDB}" destId="{30B7D8A3-A004-44F2-8827-79417422920A}" srcOrd="1" destOrd="0" presId="urn:microsoft.com/office/officeart/2009/3/layout/HorizontalOrganizationChart"/>
    <dgm:cxn modelId="{52496F02-91D8-40CE-BCA7-4355E9C00CBF}" type="presOf" srcId="{A327EDCF-FF08-490A-9EBF-E37DE101719D}" destId="{ACBAA380-E7AF-4B4E-825D-0D9B06C9A4BC}" srcOrd="0" destOrd="0" presId="urn:microsoft.com/office/officeart/2009/3/layout/HorizontalOrganizationChart"/>
    <dgm:cxn modelId="{D83CBAFC-6005-46A2-B5E5-B94CD1B6F13B}" type="presOf" srcId="{ED55EAC7-4278-4280-A9F4-0E6FAAAF117B}" destId="{B4F35D92-6AAD-49F9-90B7-7729F62E7B79}" srcOrd="0" destOrd="0" presId="urn:microsoft.com/office/officeart/2009/3/layout/HorizontalOrganizationChart"/>
    <dgm:cxn modelId="{7B6BDAB3-8016-4290-B8C3-BC2615BA1B6C}" type="presOf" srcId="{F0AE0ECB-6F45-44F0-A5D4-43D9D1377D26}" destId="{5B01F306-A1BE-4C7B-AEA1-F10E2FE992C6}" srcOrd="0" destOrd="0" presId="urn:microsoft.com/office/officeart/2009/3/layout/HorizontalOrganizationChart"/>
    <dgm:cxn modelId="{E3B020FE-A616-4F18-897F-AD946EB18362}" type="presOf" srcId="{3608CCDD-A65E-4BE7-95D3-0EFC01AB2DA4}" destId="{1030D0F3-A6E7-4DFA-ABF2-4AA86F87B7DE}" srcOrd="1" destOrd="0" presId="urn:microsoft.com/office/officeart/2009/3/layout/HorizontalOrganizationChart"/>
    <dgm:cxn modelId="{A253912B-9330-4C08-A174-D85C0F097E64}" type="presOf" srcId="{A327EDCF-FF08-490A-9EBF-E37DE101719D}" destId="{317E644A-F633-4975-A37A-494554494269}" srcOrd="1" destOrd="0" presId="urn:microsoft.com/office/officeart/2009/3/layout/HorizontalOrganizationChart"/>
    <dgm:cxn modelId="{6831ABA4-6358-4E06-9910-DA1D24D85EF8}" type="presParOf" srcId="{6C03F905-2466-4651-A225-47CEDABEB992}" destId="{4AF6434A-2E9C-402D-A3ED-0D2338FBADAB}" srcOrd="0" destOrd="0" presId="urn:microsoft.com/office/officeart/2009/3/layout/HorizontalOrganizationChart"/>
    <dgm:cxn modelId="{6C26924D-3B92-4836-B250-1DA9B0EB20EE}" type="presParOf" srcId="{4AF6434A-2E9C-402D-A3ED-0D2338FBADAB}" destId="{DAF58E8B-C537-4C91-9E37-4142324AA799}" srcOrd="0" destOrd="0" presId="urn:microsoft.com/office/officeart/2009/3/layout/HorizontalOrganizationChart"/>
    <dgm:cxn modelId="{CAC808C5-2913-43B9-8866-66DAD4C432F9}" type="presParOf" srcId="{DAF58E8B-C537-4C91-9E37-4142324AA799}" destId="{0A6F1C8D-FFF4-40DB-8AA2-8D0CF994FE0F}" srcOrd="0" destOrd="0" presId="urn:microsoft.com/office/officeart/2009/3/layout/HorizontalOrganizationChart"/>
    <dgm:cxn modelId="{93B06DB4-939B-4510-B998-170954574E19}" type="presParOf" srcId="{DAF58E8B-C537-4C91-9E37-4142324AA799}" destId="{30B7D8A3-A004-44F2-8827-79417422920A}" srcOrd="1" destOrd="0" presId="urn:microsoft.com/office/officeart/2009/3/layout/HorizontalOrganizationChart"/>
    <dgm:cxn modelId="{D856416D-E980-4743-BE2F-E6BE575BB0AB}" type="presParOf" srcId="{4AF6434A-2E9C-402D-A3ED-0D2338FBADAB}" destId="{53766FD7-12C5-4569-BFED-A95623F9DF21}" srcOrd="1" destOrd="0" presId="urn:microsoft.com/office/officeart/2009/3/layout/HorizontalOrganizationChart"/>
    <dgm:cxn modelId="{BA4B325E-77B3-4658-8180-A17FCECD07D2}" type="presParOf" srcId="{53766FD7-12C5-4569-BFED-A95623F9DF21}" destId="{B4F35D92-6AAD-49F9-90B7-7729F62E7B79}" srcOrd="0" destOrd="0" presId="urn:microsoft.com/office/officeart/2009/3/layout/HorizontalOrganizationChart"/>
    <dgm:cxn modelId="{1C79F219-37FE-4BA9-9FC7-02E8361386A4}" type="presParOf" srcId="{53766FD7-12C5-4569-BFED-A95623F9DF21}" destId="{60F15201-77C6-4906-B798-42C81E8D8A38}" srcOrd="1" destOrd="0" presId="urn:microsoft.com/office/officeart/2009/3/layout/HorizontalOrganizationChart"/>
    <dgm:cxn modelId="{93951FEA-9C75-42CC-BA85-B99AC34954D8}" type="presParOf" srcId="{60F15201-77C6-4906-B798-42C81E8D8A38}" destId="{F4E0DA3B-F0A5-49FC-A7F5-FE4DBA08299F}" srcOrd="0" destOrd="0" presId="urn:microsoft.com/office/officeart/2009/3/layout/HorizontalOrganizationChart"/>
    <dgm:cxn modelId="{D057B1AB-16CD-4BBB-8DBF-03097A3449F1}" type="presParOf" srcId="{F4E0DA3B-F0A5-49FC-A7F5-FE4DBA08299F}" destId="{5B01F306-A1BE-4C7B-AEA1-F10E2FE992C6}" srcOrd="0" destOrd="0" presId="urn:microsoft.com/office/officeart/2009/3/layout/HorizontalOrganizationChart"/>
    <dgm:cxn modelId="{0CBD3DD9-B3FF-4495-AE06-3C57A59FB5D2}" type="presParOf" srcId="{F4E0DA3B-F0A5-49FC-A7F5-FE4DBA08299F}" destId="{41403847-09ED-4AA7-B969-B1662B6F536D}" srcOrd="1" destOrd="0" presId="urn:microsoft.com/office/officeart/2009/3/layout/HorizontalOrganizationChart"/>
    <dgm:cxn modelId="{DF27CA73-E6DD-4D9A-9119-708EB032C0F6}" type="presParOf" srcId="{60F15201-77C6-4906-B798-42C81E8D8A38}" destId="{957F05FC-EFA9-45EB-94A8-6EABCD39F750}" srcOrd="1" destOrd="0" presId="urn:microsoft.com/office/officeart/2009/3/layout/HorizontalOrganizationChart"/>
    <dgm:cxn modelId="{C9FB10A5-0A70-475B-82EC-484DA6595EB8}" type="presParOf" srcId="{60F15201-77C6-4906-B798-42C81E8D8A38}" destId="{37651A70-EC50-4BC6-B453-27446D375350}" srcOrd="2" destOrd="0" presId="urn:microsoft.com/office/officeart/2009/3/layout/HorizontalOrganizationChart"/>
    <dgm:cxn modelId="{CCC6492C-7B9A-4D58-B1BC-8A77E45B9A6F}" type="presParOf" srcId="{53766FD7-12C5-4569-BFED-A95623F9DF21}" destId="{1AE11E75-8CB3-4628-B8C2-E48C42DFE0A6}" srcOrd="2" destOrd="0" presId="urn:microsoft.com/office/officeart/2009/3/layout/HorizontalOrganizationChart"/>
    <dgm:cxn modelId="{0282121C-DB95-4149-95D2-0DA5B126DCCE}" type="presParOf" srcId="{53766FD7-12C5-4569-BFED-A95623F9DF21}" destId="{FD3EB8BC-E055-4E0F-BDAA-0760D78A7543}" srcOrd="3" destOrd="0" presId="urn:microsoft.com/office/officeart/2009/3/layout/HorizontalOrganizationChart"/>
    <dgm:cxn modelId="{4657123B-13D8-4A33-A643-E9E543203C2F}" type="presParOf" srcId="{FD3EB8BC-E055-4E0F-BDAA-0760D78A7543}" destId="{89C2FF42-22C3-4F4A-89F4-06CBFD5ED0AB}" srcOrd="0" destOrd="0" presId="urn:microsoft.com/office/officeart/2009/3/layout/HorizontalOrganizationChart"/>
    <dgm:cxn modelId="{473EF799-BB8F-40DC-AE53-4DEB95549EEB}" type="presParOf" srcId="{89C2FF42-22C3-4F4A-89F4-06CBFD5ED0AB}" destId="{9125D5D0-1518-4931-B7F8-3DA537606A64}" srcOrd="0" destOrd="0" presId="urn:microsoft.com/office/officeart/2009/3/layout/HorizontalOrganizationChart"/>
    <dgm:cxn modelId="{7A41C573-2409-43B3-8AC4-D2F609378082}" type="presParOf" srcId="{89C2FF42-22C3-4F4A-89F4-06CBFD5ED0AB}" destId="{1030D0F3-A6E7-4DFA-ABF2-4AA86F87B7DE}" srcOrd="1" destOrd="0" presId="urn:microsoft.com/office/officeart/2009/3/layout/HorizontalOrganizationChart"/>
    <dgm:cxn modelId="{F498E5A2-CF2C-44C7-8136-D0BDFA31477E}" type="presParOf" srcId="{FD3EB8BC-E055-4E0F-BDAA-0760D78A7543}" destId="{3CE4AD00-9992-4673-AB4F-6C45CF7D9A09}" srcOrd="1" destOrd="0" presId="urn:microsoft.com/office/officeart/2009/3/layout/HorizontalOrganizationChart"/>
    <dgm:cxn modelId="{0491F328-5F25-4DE9-9C86-15E16BA7E0A3}" type="presParOf" srcId="{FD3EB8BC-E055-4E0F-BDAA-0760D78A7543}" destId="{EE0CA63A-01E7-4C2E-BD4B-9494A4D9B124}" srcOrd="2" destOrd="0" presId="urn:microsoft.com/office/officeart/2009/3/layout/HorizontalOrganizationChart"/>
    <dgm:cxn modelId="{D4CD353E-3C25-452C-8071-DC3C9B16CC76}" type="presParOf" srcId="{4AF6434A-2E9C-402D-A3ED-0D2338FBADAB}" destId="{602E7976-A798-471B-AC57-1A0A37E7F4FF}" srcOrd="2" destOrd="0" presId="urn:microsoft.com/office/officeart/2009/3/layout/HorizontalOrganizationChart"/>
    <dgm:cxn modelId="{0F5BAB7E-CDC6-47E5-BAD2-A4DE36E7C6C5}" type="presParOf" srcId="{602E7976-A798-471B-AC57-1A0A37E7F4FF}" destId="{7CC6CE16-AFB0-44FF-8B0D-468D1B4E3879}" srcOrd="0" destOrd="0" presId="urn:microsoft.com/office/officeart/2009/3/layout/HorizontalOrganizationChart"/>
    <dgm:cxn modelId="{F3288EBB-40F5-4B2E-876B-166418156F76}" type="presParOf" srcId="{602E7976-A798-471B-AC57-1A0A37E7F4FF}" destId="{9019523B-A202-4CB0-9184-06F0F90BCCD7}" srcOrd="1" destOrd="0" presId="urn:microsoft.com/office/officeart/2009/3/layout/HorizontalOrganizationChart"/>
    <dgm:cxn modelId="{D9B36349-ECBF-41D2-816D-EA6AFF01F0F9}" type="presParOf" srcId="{9019523B-A202-4CB0-9184-06F0F90BCCD7}" destId="{A35F4B85-6AB9-4EF8-B14F-E812465381B5}" srcOrd="0" destOrd="0" presId="urn:microsoft.com/office/officeart/2009/3/layout/HorizontalOrganizationChart"/>
    <dgm:cxn modelId="{B4371F21-40CA-4E8E-BEAA-C0DE0E9A47A8}" type="presParOf" srcId="{A35F4B85-6AB9-4EF8-B14F-E812465381B5}" destId="{ACBAA380-E7AF-4B4E-825D-0D9B06C9A4BC}" srcOrd="0" destOrd="0" presId="urn:microsoft.com/office/officeart/2009/3/layout/HorizontalOrganizationChart"/>
    <dgm:cxn modelId="{D4042647-4380-4848-830A-259D7FF9C584}" type="presParOf" srcId="{A35F4B85-6AB9-4EF8-B14F-E812465381B5}" destId="{317E644A-F633-4975-A37A-494554494269}" srcOrd="1" destOrd="0" presId="urn:microsoft.com/office/officeart/2009/3/layout/HorizontalOrganizationChart"/>
    <dgm:cxn modelId="{F7FA4639-AF18-4FC8-AC2E-EA04D647BAD0}" type="presParOf" srcId="{9019523B-A202-4CB0-9184-06F0F90BCCD7}" destId="{46621DA0-E977-4E55-9C50-8186883D1BA4}" srcOrd="1" destOrd="0" presId="urn:microsoft.com/office/officeart/2009/3/layout/HorizontalOrganizationChart"/>
    <dgm:cxn modelId="{311D5CE6-60B5-42EF-89E6-AD2646CE1FC2}" type="presParOf" srcId="{9019523B-A202-4CB0-9184-06F0F90BCCD7}" destId="{F6A8FD7F-8D9B-4864-8286-FCD08DCFFD4C}"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EA42E5-DBFA-4AC7-AD1A-81B7A6E50B3D}"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id-ID"/>
        </a:p>
      </dgm:t>
    </dgm:pt>
    <dgm:pt modelId="{58826D97-058F-4F18-919D-44BB4411B82E}">
      <dgm:prSet phldrT="[Text]" phldr="1"/>
      <dgm:spPr/>
      <dgm:t>
        <a:bodyPr/>
        <a:lstStyle/>
        <a:p>
          <a:endParaRPr lang="id-ID"/>
        </a:p>
      </dgm:t>
    </dgm:pt>
    <dgm:pt modelId="{9FD933C0-BE07-44DA-91D4-9F1E0B2DDA5F}" type="parTrans" cxnId="{EB0B61BC-3DDA-44F8-A12D-74B20A68A265}">
      <dgm:prSet/>
      <dgm:spPr/>
      <dgm:t>
        <a:bodyPr/>
        <a:lstStyle/>
        <a:p>
          <a:endParaRPr lang="id-ID"/>
        </a:p>
      </dgm:t>
    </dgm:pt>
    <dgm:pt modelId="{45C23752-661C-4C4B-BF0D-10F815BBD71F}" type="sibTrans" cxnId="{EB0B61BC-3DDA-44F8-A12D-74B20A68A265}">
      <dgm:prSet/>
      <dgm:spPr/>
      <dgm:t>
        <a:bodyPr/>
        <a:lstStyle/>
        <a:p>
          <a:endParaRPr lang="id-ID"/>
        </a:p>
      </dgm:t>
    </dgm:pt>
    <dgm:pt modelId="{BDF81A90-08DD-42B8-9C06-185469B9EB99}">
      <dgm:prSet phldrT="[Text]"/>
      <dgm:spPr/>
      <dgm:t>
        <a:bodyPr/>
        <a:lstStyle/>
        <a:p>
          <a:r>
            <a:rPr lang="en-US" u="sng" dirty="0" err="1" smtClean="0">
              <a:latin typeface="Times New Roman" pitchFamily="18" charset="0"/>
              <a:cs typeface="Times New Roman" pitchFamily="18" charset="0"/>
            </a:rPr>
            <a:t>Hukum</a:t>
          </a:r>
          <a:r>
            <a:rPr lang="en-US" u="sng" dirty="0" smtClean="0">
              <a:latin typeface="Times New Roman" pitchFamily="18" charset="0"/>
              <a:cs typeface="Times New Roman" pitchFamily="18" charset="0"/>
            </a:rPr>
            <a:t> yang </a:t>
          </a:r>
          <a:r>
            <a:rPr lang="en-US" u="sng" dirty="0" err="1" smtClean="0">
              <a:latin typeface="Times New Roman" pitchFamily="18" charset="0"/>
              <a:cs typeface="Times New Roman" pitchFamily="18" charset="0"/>
            </a:rPr>
            <a:t>berlaku</a:t>
          </a:r>
          <a:r>
            <a:rPr lang="en-US" u="sng"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adalah</a:t>
          </a:r>
          <a:r>
            <a:rPr lang="en-US" u="sng"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hukum</a:t>
          </a:r>
          <a:r>
            <a:rPr lang="en-US" u="sng"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adat</a:t>
          </a:r>
          <a:r>
            <a:rPr lang="en-US" u="sng"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dan</a:t>
          </a:r>
          <a:r>
            <a:rPr lang="en-US" u="sng"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hukum</a:t>
          </a:r>
          <a:r>
            <a:rPr lang="en-US" u="sng" dirty="0" smtClean="0">
              <a:latin typeface="Times New Roman" pitchFamily="18" charset="0"/>
              <a:cs typeface="Times New Roman" pitchFamily="18" charset="0"/>
            </a:rPr>
            <a:t> Islam </a:t>
          </a:r>
          <a:r>
            <a:rPr lang="en-US" u="sng" dirty="0" err="1" smtClean="0">
              <a:latin typeface="Times New Roman" pitchFamily="18" charset="0"/>
              <a:cs typeface="Times New Roman" pitchFamily="18" charset="0"/>
            </a:rPr>
            <a:t>pada</a:t>
          </a:r>
          <a:r>
            <a:rPr lang="en-US" u="sng"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beberapa</a:t>
          </a:r>
          <a:r>
            <a:rPr lang="en-US" u="sng"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daerah</a:t>
          </a:r>
          <a:r>
            <a:rPr lang="en-US" u="sng"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setelah</a:t>
          </a:r>
          <a:r>
            <a:rPr lang="en-US" u="sng" dirty="0" smtClean="0">
              <a:latin typeface="Times New Roman" pitchFamily="18" charset="0"/>
              <a:cs typeface="Times New Roman" pitchFamily="18" charset="0"/>
            </a:rPr>
            <a:t> Islam </a:t>
          </a:r>
          <a:r>
            <a:rPr lang="en-US" u="sng" dirty="0" err="1" smtClean="0">
              <a:latin typeface="Times New Roman" pitchFamily="18" charset="0"/>
              <a:cs typeface="Times New Roman" pitchFamily="18" charset="0"/>
            </a:rPr>
            <a:t>masuk</a:t>
          </a:r>
          <a:r>
            <a:rPr lang="en-US" u="sng"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pada</a:t>
          </a:r>
          <a:r>
            <a:rPr lang="en-US" u="sng"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abad</a:t>
          </a:r>
          <a:r>
            <a:rPr lang="en-US" u="sng" dirty="0" smtClean="0">
              <a:latin typeface="Times New Roman" pitchFamily="18" charset="0"/>
              <a:cs typeface="Times New Roman" pitchFamily="18" charset="0"/>
            </a:rPr>
            <a:t> VII-XIII)</a:t>
          </a:r>
          <a:endParaRPr lang="id-ID" dirty="0"/>
        </a:p>
      </dgm:t>
    </dgm:pt>
    <dgm:pt modelId="{80509EDE-FE33-41D1-BB07-C041A4BC6D55}" type="parTrans" cxnId="{072F7EE3-B39A-4D78-A5BC-F4FECA84F093}">
      <dgm:prSet/>
      <dgm:spPr/>
      <dgm:t>
        <a:bodyPr/>
        <a:lstStyle/>
        <a:p>
          <a:endParaRPr lang="id-ID"/>
        </a:p>
      </dgm:t>
    </dgm:pt>
    <dgm:pt modelId="{BB90C9D9-1C14-4C8D-A2A9-424E7B50C52F}" type="sibTrans" cxnId="{072F7EE3-B39A-4D78-A5BC-F4FECA84F093}">
      <dgm:prSet/>
      <dgm:spPr/>
      <dgm:t>
        <a:bodyPr/>
        <a:lstStyle/>
        <a:p>
          <a:endParaRPr lang="id-ID"/>
        </a:p>
      </dgm:t>
    </dgm:pt>
    <dgm:pt modelId="{B02D1CD5-6BB6-43E8-A3F3-93A3E337F0C7}">
      <dgm:prSet phldrT="[Text]" phldr="1"/>
      <dgm:spPr/>
      <dgm:t>
        <a:bodyPr/>
        <a:lstStyle/>
        <a:p>
          <a:endParaRPr lang="id-ID"/>
        </a:p>
      </dgm:t>
    </dgm:pt>
    <dgm:pt modelId="{1DF4045A-6727-4E92-BDFF-B63F5F0B30B3}" type="parTrans" cxnId="{48A41829-7372-498D-9589-F744E60E9FD5}">
      <dgm:prSet/>
      <dgm:spPr/>
      <dgm:t>
        <a:bodyPr/>
        <a:lstStyle/>
        <a:p>
          <a:endParaRPr lang="id-ID"/>
        </a:p>
      </dgm:t>
    </dgm:pt>
    <dgm:pt modelId="{3C8A3E36-BC21-44E3-BBB1-2F500920281B}" type="sibTrans" cxnId="{48A41829-7372-498D-9589-F744E60E9FD5}">
      <dgm:prSet/>
      <dgm:spPr/>
      <dgm:t>
        <a:bodyPr/>
        <a:lstStyle/>
        <a:p>
          <a:endParaRPr lang="id-ID"/>
        </a:p>
      </dgm:t>
    </dgm:pt>
    <dgm:pt modelId="{8954D672-AD50-487C-B53A-46194592AA00}">
      <dgm:prSet phldrT="[Text]"/>
      <dgm:spPr/>
      <dgm:t>
        <a:bodyPr/>
        <a:lstStyle/>
        <a:p>
          <a:r>
            <a:rPr lang="en-US" dirty="0" err="1" smtClean="0">
              <a:latin typeface="Times New Roman" pitchFamily="18" charset="0"/>
              <a:cs typeface="Times New Roman" pitchFamily="18" charset="0"/>
            </a:rPr>
            <a:t>Hukum</a:t>
          </a:r>
          <a:r>
            <a:rPr lang="en-US" dirty="0" smtClean="0">
              <a:latin typeface="Times New Roman" pitchFamily="18" charset="0"/>
              <a:cs typeface="Times New Roman" pitchFamily="18" charset="0"/>
            </a:rPr>
            <a:t> Islam </a:t>
          </a:r>
          <a:r>
            <a:rPr lang="en-US" dirty="0" err="1" smtClean="0">
              <a:latin typeface="Times New Roman" pitchFamily="18" charset="0"/>
              <a:cs typeface="Times New Roman" pitchFamily="18" charset="0"/>
            </a:rPr>
            <a:t>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Hukum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adat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berdampingan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dalam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kehidupan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bermasyarakat</a:t>
          </a:r>
          <a:r>
            <a:rPr lang="en-US" dirty="0" smtClean="0">
              <a:latin typeface="Times New Roman" pitchFamily="18" charset="0"/>
              <a:cs typeface="Times New Roman" pitchFamily="18" charset="0"/>
            </a:rPr>
            <a:t> di </a:t>
          </a:r>
          <a:r>
            <a:rPr lang="en-US" dirty="0" err="1" smtClean="0">
              <a:latin typeface="Times New Roman" pitchFamily="18" charset="0"/>
              <a:cs typeface="Times New Roman" pitchFamily="18" charset="0"/>
            </a:rPr>
            <a:t>daerah</a:t>
          </a:r>
          <a:endParaRPr lang="id-ID" dirty="0"/>
        </a:p>
      </dgm:t>
    </dgm:pt>
    <dgm:pt modelId="{0CB48CA5-5466-47FC-A73A-8B0C11347153}" type="parTrans" cxnId="{F3227DA4-1353-40B0-B29D-E8E6E1247575}">
      <dgm:prSet/>
      <dgm:spPr/>
      <dgm:t>
        <a:bodyPr/>
        <a:lstStyle/>
        <a:p>
          <a:endParaRPr lang="id-ID"/>
        </a:p>
      </dgm:t>
    </dgm:pt>
    <dgm:pt modelId="{ECA1EE2A-44A3-4D6E-B7BF-5494C0D699AC}" type="sibTrans" cxnId="{F3227DA4-1353-40B0-B29D-E8E6E1247575}">
      <dgm:prSet/>
      <dgm:spPr/>
      <dgm:t>
        <a:bodyPr/>
        <a:lstStyle/>
        <a:p>
          <a:endParaRPr lang="id-ID"/>
        </a:p>
      </dgm:t>
    </dgm:pt>
    <dgm:pt modelId="{F7D01452-9DEB-4914-9C6B-E57D7F5FCE56}">
      <dgm:prSet phldrT="[Text]"/>
      <dgm:spPr/>
      <dgm:t>
        <a:bodyPr/>
        <a:lstStyle/>
        <a:p>
          <a:r>
            <a:rPr lang="en-US" dirty="0" err="1" smtClean="0">
              <a:latin typeface="Times New Roman" pitchFamily="18" charset="0"/>
              <a:cs typeface="Times New Roman" pitchFamily="18" charset="0"/>
            </a:rPr>
            <a:t>Adat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bersendi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syara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syara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bersendi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kitabullah</a:t>
          </a:r>
          <a:endParaRPr lang="id-ID" dirty="0"/>
        </a:p>
      </dgm:t>
    </dgm:pt>
    <dgm:pt modelId="{50E4A912-4E28-4E72-B95E-79C97F312CDC}" type="parTrans" cxnId="{13851D99-8B70-4966-8A80-8F22230A777F}">
      <dgm:prSet/>
      <dgm:spPr/>
      <dgm:t>
        <a:bodyPr/>
        <a:lstStyle/>
        <a:p>
          <a:endParaRPr lang="id-ID"/>
        </a:p>
      </dgm:t>
    </dgm:pt>
    <dgm:pt modelId="{D866A2E0-8ED7-4214-BC50-9DB1DE9C2C30}" type="sibTrans" cxnId="{13851D99-8B70-4966-8A80-8F22230A777F}">
      <dgm:prSet/>
      <dgm:spPr/>
      <dgm:t>
        <a:bodyPr/>
        <a:lstStyle/>
        <a:p>
          <a:endParaRPr lang="id-ID"/>
        </a:p>
      </dgm:t>
    </dgm:pt>
    <dgm:pt modelId="{AC640CFB-3B73-4BAC-96CF-73B766113178}" type="pres">
      <dgm:prSet presAssocID="{DEEA42E5-DBFA-4AC7-AD1A-81B7A6E50B3D}" presName="linearFlow" presStyleCnt="0">
        <dgm:presLayoutVars>
          <dgm:dir/>
          <dgm:animLvl val="lvl"/>
          <dgm:resizeHandles/>
        </dgm:presLayoutVars>
      </dgm:prSet>
      <dgm:spPr/>
      <dgm:t>
        <a:bodyPr/>
        <a:lstStyle/>
        <a:p>
          <a:endParaRPr lang="id-ID"/>
        </a:p>
      </dgm:t>
    </dgm:pt>
    <dgm:pt modelId="{59A48663-04DB-4EFD-A931-F98CBA90E347}" type="pres">
      <dgm:prSet presAssocID="{58826D97-058F-4F18-919D-44BB4411B82E}" presName="compositeNode" presStyleCnt="0">
        <dgm:presLayoutVars>
          <dgm:bulletEnabled val="1"/>
        </dgm:presLayoutVars>
      </dgm:prSet>
      <dgm:spPr/>
    </dgm:pt>
    <dgm:pt modelId="{0DDCFFC2-9E25-483E-ACA3-7FBB6A4D839D}" type="pres">
      <dgm:prSet presAssocID="{58826D97-058F-4F18-919D-44BB4411B82E}" presName="imag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31000" r="-31000"/>
          </a:stretch>
        </a:blipFill>
      </dgm:spPr>
      <dgm:t>
        <a:bodyPr/>
        <a:lstStyle/>
        <a:p>
          <a:endParaRPr lang="id-ID"/>
        </a:p>
      </dgm:t>
    </dgm:pt>
    <dgm:pt modelId="{8F536726-CF9D-450E-9085-36236E12AD28}" type="pres">
      <dgm:prSet presAssocID="{58826D97-058F-4F18-919D-44BB4411B82E}" presName="childNode" presStyleLbl="node1" presStyleIdx="0" presStyleCnt="2">
        <dgm:presLayoutVars>
          <dgm:bulletEnabled val="1"/>
        </dgm:presLayoutVars>
      </dgm:prSet>
      <dgm:spPr/>
      <dgm:t>
        <a:bodyPr/>
        <a:lstStyle/>
        <a:p>
          <a:endParaRPr lang="id-ID"/>
        </a:p>
      </dgm:t>
    </dgm:pt>
    <dgm:pt modelId="{7DAC1975-7475-4E87-9764-A17BC639E31A}" type="pres">
      <dgm:prSet presAssocID="{58826D97-058F-4F18-919D-44BB4411B82E}" presName="parentNode" presStyleLbl="revTx" presStyleIdx="0" presStyleCnt="2">
        <dgm:presLayoutVars>
          <dgm:chMax val="0"/>
          <dgm:bulletEnabled val="1"/>
        </dgm:presLayoutVars>
      </dgm:prSet>
      <dgm:spPr/>
      <dgm:t>
        <a:bodyPr/>
        <a:lstStyle/>
        <a:p>
          <a:endParaRPr lang="id-ID"/>
        </a:p>
      </dgm:t>
    </dgm:pt>
    <dgm:pt modelId="{0548A77A-6A8E-4976-B584-9C7C8EB5F392}" type="pres">
      <dgm:prSet presAssocID="{45C23752-661C-4C4B-BF0D-10F815BBD71F}" presName="sibTrans" presStyleCnt="0"/>
      <dgm:spPr/>
    </dgm:pt>
    <dgm:pt modelId="{4F1D7B21-17C0-4D5E-814B-979CC9CF6D04}" type="pres">
      <dgm:prSet presAssocID="{B02D1CD5-6BB6-43E8-A3F3-93A3E337F0C7}" presName="compositeNode" presStyleCnt="0">
        <dgm:presLayoutVars>
          <dgm:bulletEnabled val="1"/>
        </dgm:presLayoutVars>
      </dgm:prSet>
      <dgm:spPr/>
    </dgm:pt>
    <dgm:pt modelId="{230E479D-2896-4C2D-957E-20A9AC85D875}" type="pres">
      <dgm:prSet presAssocID="{B02D1CD5-6BB6-43E8-A3F3-93A3E337F0C7}" presName="image" presStyleLbl="fgImgPlace1" presStyleIdx="1" presStyleCnt="2"/>
      <dgm:spPr>
        <a:blipFill rotWithShape="1">
          <a:blip xmlns:r="http://schemas.openxmlformats.org/officeDocument/2006/relationships" r:embed="rId2"/>
          <a:stretch>
            <a:fillRect/>
          </a:stretch>
        </a:blipFill>
      </dgm:spPr>
      <dgm:t>
        <a:bodyPr/>
        <a:lstStyle/>
        <a:p>
          <a:endParaRPr lang="id-ID"/>
        </a:p>
      </dgm:t>
    </dgm:pt>
    <dgm:pt modelId="{9CDB769D-795A-4766-AD38-C0AE27D5844F}" type="pres">
      <dgm:prSet presAssocID="{B02D1CD5-6BB6-43E8-A3F3-93A3E337F0C7}" presName="childNode" presStyleLbl="node1" presStyleIdx="1" presStyleCnt="2">
        <dgm:presLayoutVars>
          <dgm:bulletEnabled val="1"/>
        </dgm:presLayoutVars>
      </dgm:prSet>
      <dgm:spPr/>
      <dgm:t>
        <a:bodyPr/>
        <a:lstStyle/>
        <a:p>
          <a:endParaRPr lang="id-ID"/>
        </a:p>
      </dgm:t>
    </dgm:pt>
    <dgm:pt modelId="{1DD59DC0-393B-46F8-945B-1929312755CB}" type="pres">
      <dgm:prSet presAssocID="{B02D1CD5-6BB6-43E8-A3F3-93A3E337F0C7}" presName="parentNode" presStyleLbl="revTx" presStyleIdx="1" presStyleCnt="2">
        <dgm:presLayoutVars>
          <dgm:chMax val="0"/>
          <dgm:bulletEnabled val="1"/>
        </dgm:presLayoutVars>
      </dgm:prSet>
      <dgm:spPr/>
      <dgm:t>
        <a:bodyPr/>
        <a:lstStyle/>
        <a:p>
          <a:endParaRPr lang="id-ID"/>
        </a:p>
      </dgm:t>
    </dgm:pt>
  </dgm:ptLst>
  <dgm:cxnLst>
    <dgm:cxn modelId="{13851D99-8B70-4966-8A80-8F22230A777F}" srcId="{B02D1CD5-6BB6-43E8-A3F3-93A3E337F0C7}" destId="{F7D01452-9DEB-4914-9C6B-E57D7F5FCE56}" srcOrd="1" destOrd="0" parTransId="{50E4A912-4E28-4E72-B95E-79C97F312CDC}" sibTransId="{D866A2E0-8ED7-4214-BC50-9DB1DE9C2C30}"/>
    <dgm:cxn modelId="{EB0B61BC-3DDA-44F8-A12D-74B20A68A265}" srcId="{DEEA42E5-DBFA-4AC7-AD1A-81B7A6E50B3D}" destId="{58826D97-058F-4F18-919D-44BB4411B82E}" srcOrd="0" destOrd="0" parTransId="{9FD933C0-BE07-44DA-91D4-9F1E0B2DDA5F}" sibTransId="{45C23752-661C-4C4B-BF0D-10F815BBD71F}"/>
    <dgm:cxn modelId="{3580E85E-B561-4336-B01D-60AD631ABCAC}" type="presOf" srcId="{58826D97-058F-4F18-919D-44BB4411B82E}" destId="{7DAC1975-7475-4E87-9764-A17BC639E31A}" srcOrd="0" destOrd="0" presId="urn:microsoft.com/office/officeart/2005/8/layout/hList2"/>
    <dgm:cxn modelId="{072F7EE3-B39A-4D78-A5BC-F4FECA84F093}" srcId="{58826D97-058F-4F18-919D-44BB4411B82E}" destId="{BDF81A90-08DD-42B8-9C06-185469B9EB99}" srcOrd="0" destOrd="0" parTransId="{80509EDE-FE33-41D1-BB07-C041A4BC6D55}" sibTransId="{BB90C9D9-1C14-4C8D-A2A9-424E7B50C52F}"/>
    <dgm:cxn modelId="{CA883BE0-AF18-4696-8657-F8F00C643A14}" type="presOf" srcId="{BDF81A90-08DD-42B8-9C06-185469B9EB99}" destId="{8F536726-CF9D-450E-9085-36236E12AD28}" srcOrd="0" destOrd="0" presId="urn:microsoft.com/office/officeart/2005/8/layout/hList2"/>
    <dgm:cxn modelId="{B59B94C9-35AB-4717-9BF9-630C55A4202B}" type="presOf" srcId="{B02D1CD5-6BB6-43E8-A3F3-93A3E337F0C7}" destId="{1DD59DC0-393B-46F8-945B-1929312755CB}" srcOrd="0" destOrd="0" presId="urn:microsoft.com/office/officeart/2005/8/layout/hList2"/>
    <dgm:cxn modelId="{43730F59-A8BC-429F-947B-6F6704757AAE}" type="presOf" srcId="{DEEA42E5-DBFA-4AC7-AD1A-81B7A6E50B3D}" destId="{AC640CFB-3B73-4BAC-96CF-73B766113178}" srcOrd="0" destOrd="0" presId="urn:microsoft.com/office/officeart/2005/8/layout/hList2"/>
    <dgm:cxn modelId="{48A41829-7372-498D-9589-F744E60E9FD5}" srcId="{DEEA42E5-DBFA-4AC7-AD1A-81B7A6E50B3D}" destId="{B02D1CD5-6BB6-43E8-A3F3-93A3E337F0C7}" srcOrd="1" destOrd="0" parTransId="{1DF4045A-6727-4E92-BDFF-B63F5F0B30B3}" sibTransId="{3C8A3E36-BC21-44E3-BBB1-2F500920281B}"/>
    <dgm:cxn modelId="{8F3AD957-26F2-4741-9AC0-DF65ADEA3BE1}" type="presOf" srcId="{F7D01452-9DEB-4914-9C6B-E57D7F5FCE56}" destId="{9CDB769D-795A-4766-AD38-C0AE27D5844F}" srcOrd="0" destOrd="1" presId="urn:microsoft.com/office/officeart/2005/8/layout/hList2"/>
    <dgm:cxn modelId="{6A7AB49A-D4A6-4065-9A4D-4D413CA305B6}" type="presOf" srcId="{8954D672-AD50-487C-B53A-46194592AA00}" destId="{9CDB769D-795A-4766-AD38-C0AE27D5844F}" srcOrd="0" destOrd="0" presId="urn:microsoft.com/office/officeart/2005/8/layout/hList2"/>
    <dgm:cxn modelId="{F3227DA4-1353-40B0-B29D-E8E6E1247575}" srcId="{B02D1CD5-6BB6-43E8-A3F3-93A3E337F0C7}" destId="{8954D672-AD50-487C-B53A-46194592AA00}" srcOrd="0" destOrd="0" parTransId="{0CB48CA5-5466-47FC-A73A-8B0C11347153}" sibTransId="{ECA1EE2A-44A3-4D6E-B7BF-5494C0D699AC}"/>
    <dgm:cxn modelId="{EFD7A0AD-4EB5-4BF6-91EE-AA0E931D532F}" type="presParOf" srcId="{AC640CFB-3B73-4BAC-96CF-73B766113178}" destId="{59A48663-04DB-4EFD-A931-F98CBA90E347}" srcOrd="0" destOrd="0" presId="urn:microsoft.com/office/officeart/2005/8/layout/hList2"/>
    <dgm:cxn modelId="{4226EC8C-F677-4B1F-8378-26A1A8029E33}" type="presParOf" srcId="{59A48663-04DB-4EFD-A931-F98CBA90E347}" destId="{0DDCFFC2-9E25-483E-ACA3-7FBB6A4D839D}" srcOrd="0" destOrd="0" presId="urn:microsoft.com/office/officeart/2005/8/layout/hList2"/>
    <dgm:cxn modelId="{0AAE0193-334E-4080-A5E6-EC4398262FCD}" type="presParOf" srcId="{59A48663-04DB-4EFD-A931-F98CBA90E347}" destId="{8F536726-CF9D-450E-9085-36236E12AD28}" srcOrd="1" destOrd="0" presId="urn:microsoft.com/office/officeart/2005/8/layout/hList2"/>
    <dgm:cxn modelId="{913DB800-C484-45FE-ACB2-4F7C34EC30C8}" type="presParOf" srcId="{59A48663-04DB-4EFD-A931-F98CBA90E347}" destId="{7DAC1975-7475-4E87-9764-A17BC639E31A}" srcOrd="2" destOrd="0" presId="urn:microsoft.com/office/officeart/2005/8/layout/hList2"/>
    <dgm:cxn modelId="{A93E8B3C-D70A-4AD8-89A1-CB54DF893BCC}" type="presParOf" srcId="{AC640CFB-3B73-4BAC-96CF-73B766113178}" destId="{0548A77A-6A8E-4976-B584-9C7C8EB5F392}" srcOrd="1" destOrd="0" presId="urn:microsoft.com/office/officeart/2005/8/layout/hList2"/>
    <dgm:cxn modelId="{7F5A5AA3-8E5B-4626-9B7C-E976A5B76E1F}" type="presParOf" srcId="{AC640CFB-3B73-4BAC-96CF-73B766113178}" destId="{4F1D7B21-17C0-4D5E-814B-979CC9CF6D04}" srcOrd="2" destOrd="0" presId="urn:microsoft.com/office/officeart/2005/8/layout/hList2"/>
    <dgm:cxn modelId="{BAEEFB9B-D463-4BA7-8244-6D7523F09866}" type="presParOf" srcId="{4F1D7B21-17C0-4D5E-814B-979CC9CF6D04}" destId="{230E479D-2896-4C2D-957E-20A9AC85D875}" srcOrd="0" destOrd="0" presId="urn:microsoft.com/office/officeart/2005/8/layout/hList2"/>
    <dgm:cxn modelId="{7DC6A8C4-3283-4D5C-A980-D96F31C7AFAF}" type="presParOf" srcId="{4F1D7B21-17C0-4D5E-814B-979CC9CF6D04}" destId="{9CDB769D-795A-4766-AD38-C0AE27D5844F}" srcOrd="1" destOrd="0" presId="urn:microsoft.com/office/officeart/2005/8/layout/hList2"/>
    <dgm:cxn modelId="{5688ECAE-038C-4556-8D98-844A70B5F98D}" type="presParOf" srcId="{4F1D7B21-17C0-4D5E-814B-979CC9CF6D04}" destId="{1DD59DC0-393B-46F8-945B-1929312755CB}"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D36DBE-06F5-45B0-B7D5-735D33B454D6}" type="doc">
      <dgm:prSet loTypeId="urn:microsoft.com/office/officeart/2008/layout/TitlePictureLineup" loCatId="picture" qsTypeId="urn:microsoft.com/office/officeart/2005/8/quickstyle/simple1" qsCatId="simple" csTypeId="urn:microsoft.com/office/officeart/2005/8/colors/accent1_2" csCatId="accent1" phldr="1"/>
      <dgm:spPr/>
      <dgm:t>
        <a:bodyPr/>
        <a:lstStyle/>
        <a:p>
          <a:endParaRPr lang="id-ID"/>
        </a:p>
      </dgm:t>
    </dgm:pt>
    <dgm:pt modelId="{15E6A931-EE44-4487-8F95-4F632EB86F66}">
      <dgm:prSet phldrT="[Text]"/>
      <dgm:spPr/>
      <dgm:t>
        <a:bodyPr/>
        <a:lstStyle/>
        <a:p>
          <a:r>
            <a:rPr lang="en-US" dirty="0" smtClean="0"/>
            <a:t>VOC (1602-1799)</a:t>
          </a:r>
          <a:endParaRPr lang="id-ID" dirty="0"/>
        </a:p>
      </dgm:t>
    </dgm:pt>
    <dgm:pt modelId="{78EF7C01-E0B8-4ADB-950F-FA7791925FE8}" type="parTrans" cxnId="{E54A454C-DF59-4B90-8069-8517202A3A4D}">
      <dgm:prSet/>
      <dgm:spPr/>
      <dgm:t>
        <a:bodyPr/>
        <a:lstStyle/>
        <a:p>
          <a:endParaRPr lang="id-ID"/>
        </a:p>
      </dgm:t>
    </dgm:pt>
    <dgm:pt modelId="{9E43DCBC-25EA-4C9E-AF6C-8069591EC13B}" type="sibTrans" cxnId="{E54A454C-DF59-4B90-8069-8517202A3A4D}">
      <dgm:prSet/>
      <dgm:spPr/>
      <dgm:t>
        <a:bodyPr/>
        <a:lstStyle/>
        <a:p>
          <a:endParaRPr lang="id-ID"/>
        </a:p>
      </dgm:t>
    </dgm:pt>
    <dgm:pt modelId="{527F3E9D-D779-41B6-8E65-7BAE858E01EE}">
      <dgm:prSet phldrT="[Tex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pPr algn="just"/>
          <a:r>
            <a:rPr lang="en-US" sz="1100" dirty="0" err="1" smtClean="0">
              <a:latin typeface="Times New Roman" pitchFamily="18" charset="0"/>
              <a:cs typeface="Times New Roman" pitchFamily="18" charset="0"/>
            </a:rPr>
            <a:t>Tujuan</a:t>
          </a:r>
          <a:r>
            <a:rPr lang="en-US" sz="1100" dirty="0" smtClean="0">
              <a:latin typeface="Times New Roman" pitchFamily="18" charset="0"/>
              <a:cs typeface="Times New Roman" pitchFamily="18" charset="0"/>
            </a:rPr>
            <a:t> VOC: </a:t>
          </a:r>
          <a:r>
            <a:rPr lang="en-US" sz="1100" dirty="0" err="1" smtClean="0">
              <a:latin typeface="Times New Roman" pitchFamily="18" charset="0"/>
              <a:cs typeface="Times New Roman" pitchFamily="18" charset="0"/>
            </a:rPr>
            <a:t>perdagangan</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rempah-rempah</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dari</a:t>
          </a:r>
          <a:r>
            <a:rPr lang="en-US" sz="1100" dirty="0" smtClean="0">
              <a:latin typeface="Times New Roman" pitchFamily="18" charset="0"/>
              <a:cs typeface="Times New Roman" pitchFamily="18" charset="0"/>
            </a:rPr>
            <a:t> orang </a:t>
          </a:r>
          <a:r>
            <a:rPr lang="en-US" sz="1100" dirty="0" err="1" smtClean="0">
              <a:latin typeface="Times New Roman" pitchFamily="18" charset="0"/>
              <a:cs typeface="Times New Roman" pitchFamily="18" charset="0"/>
            </a:rPr>
            <a:t>pribumi</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dan</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meraih</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keuntungan</a:t>
          </a:r>
          <a:r>
            <a:rPr lang="en-US" sz="1100" dirty="0" smtClean="0">
              <a:latin typeface="Times New Roman" pitchFamily="18" charset="0"/>
              <a:cs typeface="Times New Roman" pitchFamily="18" charset="0"/>
            </a:rPr>
            <a:t> di </a:t>
          </a:r>
          <a:r>
            <a:rPr lang="en-US" sz="1100" dirty="0" err="1" smtClean="0">
              <a:latin typeface="Times New Roman" pitchFamily="18" charset="0"/>
              <a:cs typeface="Times New Roman" pitchFamily="18" charset="0"/>
            </a:rPr>
            <a:t>pasar</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eropa</a:t>
          </a:r>
          <a:endParaRPr lang="id-ID" sz="1100" dirty="0">
            <a:latin typeface="Times New Roman" pitchFamily="18" charset="0"/>
            <a:cs typeface="Times New Roman" pitchFamily="18" charset="0"/>
          </a:endParaRPr>
        </a:p>
      </dgm:t>
    </dgm:pt>
    <dgm:pt modelId="{5D5D14FA-18EA-4BEA-987B-68D416EA89DA}" type="parTrans" cxnId="{996BEAA7-B717-4383-BAE9-D777C7565A05}">
      <dgm:prSet/>
      <dgm:spPr/>
      <dgm:t>
        <a:bodyPr/>
        <a:lstStyle/>
        <a:p>
          <a:endParaRPr lang="id-ID"/>
        </a:p>
      </dgm:t>
    </dgm:pt>
    <dgm:pt modelId="{96F01C2C-FA8C-4BDF-BD09-D8BF97D7D1A0}" type="sibTrans" cxnId="{996BEAA7-B717-4383-BAE9-D777C7565A05}">
      <dgm:prSet/>
      <dgm:spPr/>
      <dgm:t>
        <a:bodyPr/>
        <a:lstStyle/>
        <a:p>
          <a:endParaRPr lang="id-ID"/>
        </a:p>
      </dgm:t>
    </dgm:pt>
    <dgm:pt modelId="{9B0DCEB5-C97B-44E2-9211-5F566CBFCBA3}">
      <dgm:prSet phldrT="[Text]"/>
      <dgm:spPr/>
      <dgm:t>
        <a:bodyPr/>
        <a:lstStyle/>
        <a:p>
          <a:r>
            <a:rPr lang="en-US" dirty="0" smtClean="0">
              <a:solidFill>
                <a:schemeClr val="tx1"/>
              </a:solidFill>
            </a:rPr>
            <a:t>MASA PENJAJAHAN PEMERINTAH BELANDA 1800-1842</a:t>
          </a:r>
          <a:endParaRPr lang="id-ID" dirty="0"/>
        </a:p>
      </dgm:t>
    </dgm:pt>
    <dgm:pt modelId="{BA87E025-1814-4748-9DAB-95C857450409}" type="parTrans" cxnId="{BDD306C3-CE9C-4906-9D4D-84518C018D7A}">
      <dgm:prSet/>
      <dgm:spPr/>
      <dgm:t>
        <a:bodyPr/>
        <a:lstStyle/>
        <a:p>
          <a:endParaRPr lang="id-ID"/>
        </a:p>
      </dgm:t>
    </dgm:pt>
    <dgm:pt modelId="{EADC8611-3417-4AFE-9925-F36384BC69EA}" type="sibTrans" cxnId="{BDD306C3-CE9C-4906-9D4D-84518C018D7A}">
      <dgm:prSet/>
      <dgm:spPr/>
      <dgm:t>
        <a:bodyPr/>
        <a:lstStyle/>
        <a:p>
          <a:endParaRPr lang="id-ID"/>
        </a:p>
      </dgm:t>
    </dgm:pt>
    <dgm:pt modelId="{21A8F7BB-3E8C-452E-9BCD-30089F10CF18}">
      <dgm:prSet phldrT="[Text]" custT="1"/>
      <dgm:spPr/>
      <dgm:t>
        <a:bodyPr/>
        <a:lstStyle/>
        <a:p>
          <a:r>
            <a:rPr lang="en-US" sz="900" dirty="0" smtClean="0">
              <a:latin typeface="Times New Roman" pitchFamily="18" charset="0"/>
              <a:cs typeface="Times New Roman" pitchFamily="18" charset="0"/>
            </a:rPr>
            <a:t>Daerah </a:t>
          </a:r>
          <a:r>
            <a:rPr lang="en-US" sz="900" dirty="0" err="1" smtClean="0">
              <a:latin typeface="Times New Roman" pitchFamily="18" charset="0"/>
              <a:cs typeface="Times New Roman" pitchFamily="18" charset="0"/>
            </a:rPr>
            <a:t>kekuasaan</a:t>
          </a:r>
          <a:r>
            <a:rPr lang="en-US" sz="900" dirty="0" smtClean="0">
              <a:latin typeface="Times New Roman" pitchFamily="18" charset="0"/>
              <a:cs typeface="Times New Roman" pitchFamily="18" charset="0"/>
            </a:rPr>
            <a:t> VOC </a:t>
          </a:r>
          <a:r>
            <a:rPr lang="en-US" sz="900" dirty="0" err="1" smtClean="0">
              <a:latin typeface="Times New Roman" pitchFamily="18" charset="0"/>
              <a:cs typeface="Times New Roman" pitchFamily="18" charset="0"/>
            </a:rPr>
            <a:t>diambil</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alih</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oleh</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pemerintah</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Bataafche</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Republiek</a:t>
          </a:r>
          <a:r>
            <a:rPr lang="en-US" sz="900" dirty="0" smtClean="0">
              <a:latin typeface="Times New Roman" pitchFamily="18" charset="0"/>
              <a:cs typeface="Times New Roman" pitchFamily="18" charset="0"/>
            </a:rPr>
            <a:t> yang </a:t>
          </a:r>
          <a:r>
            <a:rPr lang="en-US" sz="900" dirty="0" err="1" smtClean="0">
              <a:latin typeface="Times New Roman" pitchFamily="18" charset="0"/>
              <a:cs typeface="Times New Roman" pitchFamily="18" charset="0"/>
            </a:rPr>
            <a:t>kemudian</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diubah</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menjadi</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Koninlijk</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Holand</a:t>
          </a:r>
          <a:endParaRPr lang="id-ID" sz="900" dirty="0"/>
        </a:p>
      </dgm:t>
    </dgm:pt>
    <dgm:pt modelId="{5F1369F6-D7BD-4C9B-8FA7-7C7954EF112B}" type="parTrans" cxnId="{5437123F-2B07-4FDD-B86F-272575E363EA}">
      <dgm:prSet/>
      <dgm:spPr/>
      <dgm:t>
        <a:bodyPr/>
        <a:lstStyle/>
        <a:p>
          <a:endParaRPr lang="id-ID"/>
        </a:p>
      </dgm:t>
    </dgm:pt>
    <dgm:pt modelId="{D042DCF4-521D-43DF-83A2-44715B18C160}" type="sibTrans" cxnId="{5437123F-2B07-4FDD-B86F-272575E363EA}">
      <dgm:prSet/>
      <dgm:spPr/>
      <dgm:t>
        <a:bodyPr/>
        <a:lstStyle/>
        <a:p>
          <a:endParaRPr lang="id-ID"/>
        </a:p>
      </dgm:t>
    </dgm:pt>
    <dgm:pt modelId="{AEF1E7B6-1125-443F-8FEE-4603A7A510F0}">
      <dgm:prSet phldrT="[Text]"/>
      <dgm:spPr/>
      <dgm:t>
        <a:bodyPr/>
        <a:lstStyle/>
        <a:p>
          <a:r>
            <a:rPr lang="en-US" dirty="0" smtClean="0">
              <a:solidFill>
                <a:schemeClr val="tx1"/>
              </a:solidFill>
              <a:latin typeface="Times New Roman" pitchFamily="18" charset="0"/>
              <a:cs typeface="Times New Roman" pitchFamily="18" charset="0"/>
            </a:rPr>
            <a:t>MASA RAFFLES (INGGRIS)</a:t>
          </a:r>
          <a:endParaRPr lang="id-ID" dirty="0"/>
        </a:p>
      </dgm:t>
    </dgm:pt>
    <dgm:pt modelId="{541CBD40-932E-42F4-828A-3E3A4325B927}" type="parTrans" cxnId="{CA132408-0F30-4B48-A57F-2B2E2711185A}">
      <dgm:prSet/>
      <dgm:spPr/>
      <dgm:t>
        <a:bodyPr/>
        <a:lstStyle/>
        <a:p>
          <a:endParaRPr lang="id-ID"/>
        </a:p>
      </dgm:t>
    </dgm:pt>
    <dgm:pt modelId="{C9A20219-590F-4F87-B562-67C094C99D08}" type="sibTrans" cxnId="{CA132408-0F30-4B48-A57F-2B2E2711185A}">
      <dgm:prSet/>
      <dgm:spPr/>
      <dgm:t>
        <a:bodyPr/>
        <a:lstStyle/>
        <a:p>
          <a:endParaRPr lang="id-ID"/>
        </a:p>
      </dgm:t>
    </dgm:pt>
    <dgm:pt modelId="{0A4D6FBA-C912-4CC9-B813-9251D978285A}">
      <dgm:prSet phldrT="[Text]" custT="1"/>
      <dgm:spPr/>
      <dgm:t>
        <a:bodyPr/>
        <a:lstStyle/>
        <a:p>
          <a:r>
            <a:rPr lang="en-US" sz="800" dirty="0" smtClean="0">
              <a:latin typeface="Times New Roman" pitchFamily="18" charset="0"/>
              <a:cs typeface="Times New Roman" pitchFamily="18" charset="0"/>
            </a:rPr>
            <a:t>1816: </a:t>
          </a:r>
          <a:r>
            <a:rPr lang="en-US" sz="800" dirty="0" err="1" smtClean="0">
              <a:latin typeface="Times New Roman" pitchFamily="18" charset="0"/>
              <a:cs typeface="Times New Roman" pitchFamily="18" charset="0"/>
            </a:rPr>
            <a:t>melalui</a:t>
          </a:r>
          <a:r>
            <a:rPr lang="en-US" sz="800" dirty="0" smtClean="0">
              <a:latin typeface="Times New Roman" pitchFamily="18" charset="0"/>
              <a:cs typeface="Times New Roman" pitchFamily="18" charset="0"/>
            </a:rPr>
            <a:t> </a:t>
          </a:r>
          <a:r>
            <a:rPr lang="en-US" sz="800" dirty="0" err="1" smtClean="0">
              <a:latin typeface="Times New Roman" pitchFamily="18" charset="0"/>
              <a:cs typeface="Times New Roman" pitchFamily="18" charset="0"/>
            </a:rPr>
            <a:t>konvensi</a:t>
          </a:r>
          <a:r>
            <a:rPr lang="en-US" sz="800" dirty="0" smtClean="0">
              <a:latin typeface="Times New Roman" pitchFamily="18" charset="0"/>
              <a:cs typeface="Times New Roman" pitchFamily="18" charset="0"/>
            </a:rPr>
            <a:t> London (1814) </a:t>
          </a:r>
          <a:r>
            <a:rPr lang="en-US" sz="800" dirty="0" err="1" smtClean="0">
              <a:latin typeface="Times New Roman" pitchFamily="18" charset="0"/>
              <a:cs typeface="Times New Roman" pitchFamily="18" charset="0"/>
            </a:rPr>
            <a:t>Hindia</a:t>
          </a:r>
          <a:r>
            <a:rPr lang="en-US" sz="800" dirty="0" smtClean="0">
              <a:latin typeface="Times New Roman" pitchFamily="18" charset="0"/>
              <a:cs typeface="Times New Roman" pitchFamily="18" charset="0"/>
            </a:rPr>
            <a:t> </a:t>
          </a:r>
          <a:r>
            <a:rPr lang="en-US" sz="800" dirty="0" err="1" smtClean="0">
              <a:latin typeface="Times New Roman" pitchFamily="18" charset="0"/>
              <a:cs typeface="Times New Roman" pitchFamily="18" charset="0"/>
            </a:rPr>
            <a:t>Belanda</a:t>
          </a:r>
          <a:r>
            <a:rPr lang="en-US" sz="800" dirty="0" smtClean="0">
              <a:latin typeface="Times New Roman" pitchFamily="18" charset="0"/>
              <a:cs typeface="Times New Roman" pitchFamily="18" charset="0"/>
            </a:rPr>
            <a:t> </a:t>
          </a:r>
          <a:r>
            <a:rPr lang="en-US" sz="800" dirty="0" err="1" smtClean="0">
              <a:latin typeface="Times New Roman" pitchFamily="18" charset="0"/>
              <a:cs typeface="Times New Roman" pitchFamily="18" charset="0"/>
            </a:rPr>
            <a:t>diserahkan</a:t>
          </a:r>
          <a:r>
            <a:rPr lang="en-US" sz="800" dirty="0" smtClean="0">
              <a:latin typeface="Times New Roman" pitchFamily="18" charset="0"/>
              <a:cs typeface="Times New Roman" pitchFamily="18" charset="0"/>
            </a:rPr>
            <a:t> </a:t>
          </a:r>
          <a:r>
            <a:rPr lang="en-US" sz="800" dirty="0" err="1" smtClean="0">
              <a:latin typeface="Times New Roman" pitchFamily="18" charset="0"/>
              <a:cs typeface="Times New Roman" pitchFamily="18" charset="0"/>
            </a:rPr>
            <a:t>kepada</a:t>
          </a:r>
          <a:r>
            <a:rPr lang="en-US" sz="800" dirty="0" smtClean="0">
              <a:latin typeface="Times New Roman" pitchFamily="18" charset="0"/>
              <a:cs typeface="Times New Roman" pitchFamily="18" charset="0"/>
            </a:rPr>
            <a:t> </a:t>
          </a:r>
          <a:r>
            <a:rPr lang="en-US" sz="800" dirty="0" err="1" smtClean="0">
              <a:latin typeface="Times New Roman" pitchFamily="18" charset="0"/>
              <a:cs typeface="Times New Roman" pitchFamily="18" charset="0"/>
            </a:rPr>
            <a:t>pemerintah</a:t>
          </a:r>
          <a:r>
            <a:rPr lang="en-US" sz="800" dirty="0" smtClean="0">
              <a:latin typeface="Times New Roman" pitchFamily="18" charset="0"/>
              <a:cs typeface="Times New Roman" pitchFamily="18" charset="0"/>
            </a:rPr>
            <a:t> </a:t>
          </a:r>
          <a:r>
            <a:rPr lang="en-US" sz="800" dirty="0" err="1" smtClean="0">
              <a:latin typeface="Times New Roman" pitchFamily="18" charset="0"/>
              <a:cs typeface="Times New Roman" pitchFamily="18" charset="0"/>
            </a:rPr>
            <a:t>Belanda</a:t>
          </a:r>
          <a:endParaRPr lang="id-ID" sz="800" dirty="0"/>
        </a:p>
      </dgm:t>
    </dgm:pt>
    <dgm:pt modelId="{7D8C4C0B-F3CB-44DF-811E-56429AA35668}" type="parTrans" cxnId="{84C54700-0FC4-48BF-9067-7AB33C1A2962}">
      <dgm:prSet/>
      <dgm:spPr/>
      <dgm:t>
        <a:bodyPr/>
        <a:lstStyle/>
        <a:p>
          <a:endParaRPr lang="id-ID"/>
        </a:p>
      </dgm:t>
    </dgm:pt>
    <dgm:pt modelId="{32DE94F9-D09A-4F30-A73D-EE622C689821}" type="sibTrans" cxnId="{84C54700-0FC4-48BF-9067-7AB33C1A2962}">
      <dgm:prSet/>
      <dgm:spPr/>
      <dgm:t>
        <a:bodyPr/>
        <a:lstStyle/>
        <a:p>
          <a:endParaRPr lang="id-ID"/>
        </a:p>
      </dgm:t>
    </dgm:pt>
    <dgm:pt modelId="{ACB90781-3157-41BA-88B3-6771293EC501}">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pPr algn="just"/>
          <a:r>
            <a:rPr lang="en-US" sz="1100" dirty="0" err="1" smtClean="0">
              <a:latin typeface="Times New Roman" pitchFamily="18" charset="0"/>
              <a:cs typeface="Times New Roman" pitchFamily="18" charset="0"/>
            </a:rPr>
            <a:t>Memiliki</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hak</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istimewa</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octrooi</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dari</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pemerintah</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Hindia</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Belanda</a:t>
          </a:r>
          <a:r>
            <a:rPr lang="en-US" sz="1100" dirty="0" smtClean="0">
              <a:latin typeface="Times New Roman" pitchFamily="18" charset="0"/>
              <a:cs typeface="Times New Roman" pitchFamily="18" charset="0"/>
            </a:rPr>
            <a:t> (HB) </a:t>
          </a:r>
          <a:r>
            <a:rPr lang="en-US" sz="1100" dirty="0" err="1" smtClean="0">
              <a:latin typeface="Times New Roman" pitchFamily="18" charset="0"/>
              <a:cs typeface="Times New Roman" pitchFamily="18" charset="0"/>
            </a:rPr>
            <a:t>untuk</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daerah</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perdagangan</a:t>
          </a:r>
          <a:r>
            <a:rPr lang="en-US" sz="1100" dirty="0" smtClean="0">
              <a:latin typeface="Times New Roman" pitchFamily="18" charset="0"/>
              <a:cs typeface="Times New Roman" pitchFamily="18" charset="0"/>
            </a:rPr>
            <a:t> yang </a:t>
          </a:r>
          <a:r>
            <a:rPr lang="en-US" sz="1100" dirty="0" err="1" smtClean="0">
              <a:latin typeface="Times New Roman" pitchFamily="18" charset="0"/>
              <a:cs typeface="Times New Roman" pitchFamily="18" charset="0"/>
            </a:rPr>
            <a:t>konkordan</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dengan</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hukum</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Belanda</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kuno</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Oud</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Nederlandsrecht</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berupa</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hukum</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disiplin</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tuchtrecht</a:t>
          </a:r>
          <a:r>
            <a:rPr lang="en-US" sz="1100" dirty="0" smtClean="0">
              <a:latin typeface="Times New Roman" pitchFamily="18" charset="0"/>
              <a:cs typeface="Times New Roman" pitchFamily="18" charset="0"/>
            </a:rPr>
            <a:t>):</a:t>
          </a:r>
        </a:p>
      </dgm:t>
    </dgm:pt>
    <dgm:pt modelId="{0A2C59D9-FBE0-434A-AB50-7CED5411964E}" type="parTrans" cxnId="{0FBA9749-FB12-46B0-AF47-EB1FD3E32B3C}">
      <dgm:prSet/>
      <dgm:spPr/>
      <dgm:t>
        <a:bodyPr/>
        <a:lstStyle/>
        <a:p>
          <a:endParaRPr lang="id-ID"/>
        </a:p>
      </dgm:t>
    </dgm:pt>
    <dgm:pt modelId="{3BB5579E-29C3-4BA5-BA39-15AB47AD7D78}" type="sibTrans" cxnId="{0FBA9749-FB12-46B0-AF47-EB1FD3E32B3C}">
      <dgm:prSet/>
      <dgm:spPr/>
      <dgm:t>
        <a:bodyPr/>
        <a:lstStyle/>
        <a:p>
          <a:endParaRPr lang="id-ID"/>
        </a:p>
      </dgm:t>
    </dgm:pt>
    <dgm:pt modelId="{6F78B7F2-BD5A-4FE1-8CDC-4384E576E0B4}">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pPr algn="just"/>
          <a:r>
            <a:rPr lang="en-US" sz="1100" dirty="0" err="1" smtClean="0">
              <a:latin typeface="Times New Roman" pitchFamily="18" charset="0"/>
              <a:cs typeface="Times New Roman" pitchFamily="18" charset="0"/>
            </a:rPr>
            <a:t>hak</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atas</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pelayaran</a:t>
          </a:r>
          <a:endParaRPr lang="en-US" sz="1100" dirty="0" smtClean="0">
            <a:latin typeface="Times New Roman" pitchFamily="18" charset="0"/>
            <a:cs typeface="Times New Roman" pitchFamily="18" charset="0"/>
          </a:endParaRPr>
        </a:p>
      </dgm:t>
    </dgm:pt>
    <dgm:pt modelId="{AE44C06A-8739-4418-95A2-0A9BBD7FDA94}" type="parTrans" cxnId="{D519CDDD-CF93-47C8-B57B-47446EEC2CE9}">
      <dgm:prSet/>
      <dgm:spPr/>
      <dgm:t>
        <a:bodyPr/>
        <a:lstStyle/>
        <a:p>
          <a:endParaRPr lang="id-ID"/>
        </a:p>
      </dgm:t>
    </dgm:pt>
    <dgm:pt modelId="{DB85395B-3CE0-407A-B849-A8A97F20408C}" type="sibTrans" cxnId="{D519CDDD-CF93-47C8-B57B-47446EEC2CE9}">
      <dgm:prSet/>
      <dgm:spPr/>
      <dgm:t>
        <a:bodyPr/>
        <a:lstStyle/>
        <a:p>
          <a:endParaRPr lang="id-ID"/>
        </a:p>
      </dgm:t>
    </dgm:pt>
    <dgm:pt modelId="{5900269D-A832-408D-812D-EE1F50EECC4D}">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pPr algn="just"/>
          <a:r>
            <a:rPr lang="en-US" sz="1100" smtClean="0">
              <a:latin typeface="Times New Roman" pitchFamily="18" charset="0"/>
              <a:cs typeface="Times New Roman" pitchFamily="18" charset="0"/>
            </a:rPr>
            <a:t>Perdagangan</a:t>
          </a:r>
          <a:endParaRPr lang="en-US" sz="1100" dirty="0" smtClean="0">
            <a:latin typeface="Times New Roman" pitchFamily="18" charset="0"/>
            <a:cs typeface="Times New Roman" pitchFamily="18" charset="0"/>
          </a:endParaRPr>
        </a:p>
      </dgm:t>
    </dgm:pt>
    <dgm:pt modelId="{F9040795-611D-40F8-953C-00C78BA5A202}" type="parTrans" cxnId="{A9BA5180-FA4C-4291-A572-49C18FCBE710}">
      <dgm:prSet/>
      <dgm:spPr/>
      <dgm:t>
        <a:bodyPr/>
        <a:lstStyle/>
        <a:p>
          <a:endParaRPr lang="id-ID"/>
        </a:p>
      </dgm:t>
    </dgm:pt>
    <dgm:pt modelId="{7B6B5056-7719-449A-B32D-A1869C0B1355}" type="sibTrans" cxnId="{A9BA5180-FA4C-4291-A572-49C18FCBE710}">
      <dgm:prSet/>
      <dgm:spPr/>
      <dgm:t>
        <a:bodyPr/>
        <a:lstStyle/>
        <a:p>
          <a:endParaRPr lang="id-ID"/>
        </a:p>
      </dgm:t>
    </dgm:pt>
    <dgm:pt modelId="{BF12E116-0E7D-40BA-9776-4630BC022060}">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pPr algn="just"/>
          <a:r>
            <a:rPr lang="en-US" sz="1100" smtClean="0">
              <a:latin typeface="Times New Roman" pitchFamily="18" charset="0"/>
              <a:cs typeface="Times New Roman" pitchFamily="18" charset="0"/>
            </a:rPr>
            <a:t>Membentuk angkatan perang</a:t>
          </a:r>
          <a:endParaRPr lang="en-US" sz="1100" dirty="0" smtClean="0">
            <a:latin typeface="Times New Roman" pitchFamily="18" charset="0"/>
            <a:cs typeface="Times New Roman" pitchFamily="18" charset="0"/>
          </a:endParaRPr>
        </a:p>
      </dgm:t>
    </dgm:pt>
    <dgm:pt modelId="{59EFB4B8-5595-4435-B085-5356F3CF8504}" type="parTrans" cxnId="{89819163-F644-4BC3-9EC7-FA47931693E4}">
      <dgm:prSet/>
      <dgm:spPr/>
      <dgm:t>
        <a:bodyPr/>
        <a:lstStyle/>
        <a:p>
          <a:endParaRPr lang="id-ID"/>
        </a:p>
      </dgm:t>
    </dgm:pt>
    <dgm:pt modelId="{59285F38-E5A2-4372-B2BC-3173DE745F4A}" type="sibTrans" cxnId="{89819163-F644-4BC3-9EC7-FA47931693E4}">
      <dgm:prSet/>
      <dgm:spPr/>
      <dgm:t>
        <a:bodyPr/>
        <a:lstStyle/>
        <a:p>
          <a:endParaRPr lang="id-ID"/>
        </a:p>
      </dgm:t>
    </dgm:pt>
    <dgm:pt modelId="{FDA22B73-2C5F-4262-99B0-038134FA2D26}">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pPr algn="just"/>
          <a:r>
            <a:rPr lang="en-US" sz="1100" dirty="0" err="1" smtClean="0">
              <a:latin typeface="Times New Roman" pitchFamily="18" charset="0"/>
              <a:cs typeface="Times New Roman" pitchFamily="18" charset="0"/>
            </a:rPr>
            <a:t>Mendirikan</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benteng</a:t>
          </a:r>
          <a:endParaRPr lang="en-US" sz="1100" dirty="0" smtClean="0">
            <a:latin typeface="Times New Roman" pitchFamily="18" charset="0"/>
            <a:cs typeface="Times New Roman" pitchFamily="18" charset="0"/>
          </a:endParaRPr>
        </a:p>
      </dgm:t>
    </dgm:pt>
    <dgm:pt modelId="{E0E148CF-A1B1-4F5C-A729-F22CEBD003BC}" type="parTrans" cxnId="{D5D98A3D-F5D0-4FF5-B436-5B56494C4A68}">
      <dgm:prSet/>
      <dgm:spPr/>
      <dgm:t>
        <a:bodyPr/>
        <a:lstStyle/>
        <a:p>
          <a:endParaRPr lang="id-ID"/>
        </a:p>
      </dgm:t>
    </dgm:pt>
    <dgm:pt modelId="{4ADD25FB-6CDE-4B0E-BB39-DA7F58F5BB97}" type="sibTrans" cxnId="{D5D98A3D-F5D0-4FF5-B436-5B56494C4A68}">
      <dgm:prSet/>
      <dgm:spPr/>
      <dgm:t>
        <a:bodyPr/>
        <a:lstStyle/>
        <a:p>
          <a:endParaRPr lang="id-ID"/>
        </a:p>
      </dgm:t>
    </dgm:pt>
    <dgm:pt modelId="{66C03DA0-E11F-4678-AC76-ECF64D47B5EB}">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pPr algn="just"/>
          <a:r>
            <a:rPr lang="en-US" sz="1100" dirty="0" err="1" smtClean="0">
              <a:latin typeface="Times New Roman" pitchFamily="18" charset="0"/>
              <a:cs typeface="Times New Roman" pitchFamily="18" charset="0"/>
            </a:rPr>
            <a:t>Mencetak</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uang</a:t>
          </a:r>
          <a:endParaRPr lang="en-US" sz="1100" dirty="0" smtClean="0">
            <a:latin typeface="Times New Roman" pitchFamily="18" charset="0"/>
            <a:cs typeface="Times New Roman" pitchFamily="18" charset="0"/>
          </a:endParaRPr>
        </a:p>
      </dgm:t>
    </dgm:pt>
    <dgm:pt modelId="{46F3D59F-AC39-42D6-AF44-55A7E717DF0E}" type="parTrans" cxnId="{EDD61BBB-ECC5-45F4-AAB4-D22816854CFE}">
      <dgm:prSet/>
      <dgm:spPr/>
      <dgm:t>
        <a:bodyPr/>
        <a:lstStyle/>
        <a:p>
          <a:endParaRPr lang="id-ID"/>
        </a:p>
      </dgm:t>
    </dgm:pt>
    <dgm:pt modelId="{2EE608CB-BC53-451A-931C-58B59902B155}" type="sibTrans" cxnId="{EDD61BBB-ECC5-45F4-AAB4-D22816854CFE}">
      <dgm:prSet/>
      <dgm:spPr/>
      <dgm:t>
        <a:bodyPr/>
        <a:lstStyle/>
        <a:p>
          <a:endParaRPr lang="id-ID"/>
        </a:p>
      </dgm:t>
    </dgm:pt>
    <dgm:pt modelId="{C4A568A7-95AA-49E3-B196-02752C5B9EBB}">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pPr algn="just"/>
          <a:endParaRPr lang="en-US" sz="1100" dirty="0" smtClean="0">
            <a:latin typeface="Times New Roman" pitchFamily="18" charset="0"/>
            <a:cs typeface="Times New Roman" pitchFamily="18" charset="0"/>
          </a:endParaRPr>
        </a:p>
      </dgm:t>
    </dgm:pt>
    <dgm:pt modelId="{C14C8C4A-0DA0-4133-9C0F-F94C71A41925}" type="parTrans" cxnId="{6B3F5A79-CC35-45B5-B75C-8FECA9889E3F}">
      <dgm:prSet/>
      <dgm:spPr/>
      <dgm:t>
        <a:bodyPr/>
        <a:lstStyle/>
        <a:p>
          <a:endParaRPr lang="id-ID"/>
        </a:p>
      </dgm:t>
    </dgm:pt>
    <dgm:pt modelId="{60DE8714-F75C-45E9-AE85-7CD634B2EEE1}" type="sibTrans" cxnId="{6B3F5A79-CC35-45B5-B75C-8FECA9889E3F}">
      <dgm:prSet/>
      <dgm:spPr/>
      <dgm:t>
        <a:bodyPr/>
        <a:lstStyle/>
        <a:p>
          <a:endParaRPr lang="id-ID"/>
        </a:p>
      </dgm:t>
    </dgm:pt>
    <dgm:pt modelId="{F97BD65F-0EF1-41E3-9518-51672B568C31}">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pPr algn="just"/>
          <a:endParaRPr lang="en-US" sz="1100" dirty="0" smtClean="0">
            <a:latin typeface="Times New Roman" pitchFamily="18" charset="0"/>
            <a:cs typeface="Times New Roman" pitchFamily="18" charset="0"/>
          </a:endParaRPr>
        </a:p>
      </dgm:t>
    </dgm:pt>
    <dgm:pt modelId="{869D5119-CEFB-45D6-8007-A06D89F76081}" type="parTrans" cxnId="{9DF6E7AD-EF4E-46F2-BA2D-8AF57ABCD860}">
      <dgm:prSet/>
      <dgm:spPr/>
      <dgm:t>
        <a:bodyPr/>
        <a:lstStyle/>
        <a:p>
          <a:endParaRPr lang="id-ID"/>
        </a:p>
      </dgm:t>
    </dgm:pt>
    <dgm:pt modelId="{1477A92B-57D2-4068-9DF9-96B9C6FF4C73}" type="sibTrans" cxnId="{9DF6E7AD-EF4E-46F2-BA2D-8AF57ABCD860}">
      <dgm:prSet/>
      <dgm:spPr/>
      <dgm:t>
        <a:bodyPr/>
        <a:lstStyle/>
        <a:p>
          <a:endParaRPr lang="id-ID"/>
        </a:p>
      </dgm:t>
    </dgm:pt>
    <dgm:pt modelId="{4DC678D2-B322-41D2-8F71-8CFEABDD65BE}">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r>
            <a:rPr lang="en-US" sz="1100" dirty="0" err="1" smtClean="0">
              <a:solidFill>
                <a:srgbClr val="FF0000"/>
              </a:solidFill>
              <a:latin typeface="Times New Roman" pitchFamily="18" charset="0"/>
              <a:cs typeface="Times New Roman" pitchFamily="18" charset="0"/>
            </a:rPr>
            <a:t>Hukum</a:t>
          </a:r>
          <a:r>
            <a:rPr lang="en-US" sz="1100" dirty="0" smtClean="0">
              <a:solidFill>
                <a:srgbClr val="FF0000"/>
              </a:solidFill>
              <a:latin typeface="Times New Roman" pitchFamily="18" charset="0"/>
              <a:cs typeface="Times New Roman" pitchFamily="18" charset="0"/>
            </a:rPr>
            <a:t> yang </a:t>
          </a:r>
          <a:r>
            <a:rPr lang="en-US" sz="1100" dirty="0" err="1" smtClean="0">
              <a:solidFill>
                <a:srgbClr val="FF0000"/>
              </a:solidFill>
              <a:latin typeface="Times New Roman" pitchFamily="18" charset="0"/>
              <a:cs typeface="Times New Roman" pitchFamily="18" charset="0"/>
            </a:rPr>
            <a:t>berlaku</a:t>
          </a:r>
          <a:r>
            <a:rPr lang="en-US" sz="1100" dirty="0" smtClean="0">
              <a:solidFill>
                <a:srgbClr val="FF0000"/>
              </a:solidFill>
              <a:latin typeface="Times New Roman" pitchFamily="18" charset="0"/>
              <a:cs typeface="Times New Roman" pitchFamily="18" charset="0"/>
            </a:rPr>
            <a:t> </a:t>
          </a:r>
          <a:r>
            <a:rPr lang="en-US" sz="1100" dirty="0" err="1" smtClean="0">
              <a:solidFill>
                <a:srgbClr val="FF0000"/>
              </a:solidFill>
              <a:latin typeface="Times New Roman" pitchFamily="18" charset="0"/>
              <a:cs typeface="Times New Roman" pitchFamily="18" charset="0"/>
            </a:rPr>
            <a:t>pada</a:t>
          </a:r>
          <a:r>
            <a:rPr lang="en-US" sz="1100" dirty="0" smtClean="0">
              <a:solidFill>
                <a:srgbClr val="FF0000"/>
              </a:solidFill>
              <a:latin typeface="Times New Roman" pitchFamily="18" charset="0"/>
              <a:cs typeface="Times New Roman" pitchFamily="18" charset="0"/>
            </a:rPr>
            <a:t> </a:t>
          </a:r>
          <a:r>
            <a:rPr lang="en-US" sz="1100" dirty="0" err="1" smtClean="0">
              <a:solidFill>
                <a:srgbClr val="FF0000"/>
              </a:solidFill>
              <a:latin typeface="Times New Roman" pitchFamily="18" charset="0"/>
              <a:cs typeface="Times New Roman" pitchFamily="18" charset="0"/>
            </a:rPr>
            <a:t>masa</a:t>
          </a:r>
          <a:r>
            <a:rPr lang="en-US" sz="1100" dirty="0" smtClean="0">
              <a:solidFill>
                <a:srgbClr val="FF0000"/>
              </a:solidFill>
              <a:latin typeface="Times New Roman" pitchFamily="18" charset="0"/>
              <a:cs typeface="Times New Roman" pitchFamily="18" charset="0"/>
            </a:rPr>
            <a:t> VOC</a:t>
          </a:r>
        </a:p>
      </dgm:t>
    </dgm:pt>
    <dgm:pt modelId="{1535BACD-F3AF-4D92-8FB7-94647B9D1A86}" type="parTrans" cxnId="{18000245-48C2-4968-BDD2-4696CF248133}">
      <dgm:prSet/>
      <dgm:spPr/>
      <dgm:t>
        <a:bodyPr/>
        <a:lstStyle/>
        <a:p>
          <a:endParaRPr lang="id-ID"/>
        </a:p>
      </dgm:t>
    </dgm:pt>
    <dgm:pt modelId="{411EDBE8-D877-4ACA-8E6B-28FBE7FFECE1}" type="sibTrans" cxnId="{18000245-48C2-4968-BDD2-4696CF248133}">
      <dgm:prSet/>
      <dgm:spPr/>
      <dgm:t>
        <a:bodyPr/>
        <a:lstStyle/>
        <a:p>
          <a:endParaRPr lang="id-ID"/>
        </a:p>
      </dgm:t>
    </dgm:pt>
    <dgm:pt modelId="{44DE58A3-7DE6-47D9-B2A9-626FD43B35C1}">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r>
            <a:rPr lang="en-US" sz="1100" dirty="0" err="1" smtClean="0">
              <a:latin typeface="Times New Roman" pitchFamily="18" charset="0"/>
              <a:cs typeface="Times New Roman" pitchFamily="18" charset="0"/>
            </a:rPr>
            <a:t>Statuta</a:t>
          </a:r>
          <a:endParaRPr lang="en-US" sz="1100" dirty="0" smtClean="0">
            <a:latin typeface="Times New Roman" pitchFamily="18" charset="0"/>
            <a:cs typeface="Times New Roman" pitchFamily="18" charset="0"/>
          </a:endParaRPr>
        </a:p>
      </dgm:t>
    </dgm:pt>
    <dgm:pt modelId="{06E265A0-0545-489B-AFDA-85694DEC5C2A}" type="parTrans" cxnId="{00005A46-117F-403B-AE81-76A872AFA204}">
      <dgm:prSet/>
      <dgm:spPr/>
      <dgm:t>
        <a:bodyPr/>
        <a:lstStyle/>
        <a:p>
          <a:endParaRPr lang="id-ID"/>
        </a:p>
      </dgm:t>
    </dgm:pt>
    <dgm:pt modelId="{83D416E8-EAC7-4A69-A2DE-BCD694D03EC6}" type="sibTrans" cxnId="{00005A46-117F-403B-AE81-76A872AFA204}">
      <dgm:prSet/>
      <dgm:spPr/>
      <dgm:t>
        <a:bodyPr/>
        <a:lstStyle/>
        <a:p>
          <a:endParaRPr lang="id-ID"/>
        </a:p>
      </dgm:t>
    </dgm:pt>
    <dgm:pt modelId="{321A4FE5-991F-42C4-B779-8A85E4834E54}">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r>
            <a:rPr lang="en-US" sz="1100" dirty="0" err="1" smtClean="0">
              <a:latin typeface="Times New Roman" pitchFamily="18" charset="0"/>
              <a:cs typeface="Times New Roman" pitchFamily="18" charset="0"/>
            </a:rPr>
            <a:t>Hukum</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adat</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dan</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pribumi</a:t>
          </a:r>
          <a:endParaRPr lang="en-US" sz="1100" dirty="0" smtClean="0">
            <a:latin typeface="Times New Roman" pitchFamily="18" charset="0"/>
            <a:cs typeface="Times New Roman" pitchFamily="18" charset="0"/>
          </a:endParaRPr>
        </a:p>
      </dgm:t>
    </dgm:pt>
    <dgm:pt modelId="{ABBD19A0-D625-4E42-BEF7-3402AE8F8635}" type="parTrans" cxnId="{9BE46A84-D11F-4238-A560-DB3CAA7CA16D}">
      <dgm:prSet/>
      <dgm:spPr/>
      <dgm:t>
        <a:bodyPr/>
        <a:lstStyle/>
        <a:p>
          <a:endParaRPr lang="id-ID"/>
        </a:p>
      </dgm:t>
    </dgm:pt>
    <dgm:pt modelId="{B28C71A1-F02E-4BD0-8FD4-A8AC23311B44}" type="sibTrans" cxnId="{9BE46A84-D11F-4238-A560-DB3CAA7CA16D}">
      <dgm:prSet/>
      <dgm:spPr/>
      <dgm:t>
        <a:bodyPr/>
        <a:lstStyle/>
        <a:p>
          <a:endParaRPr lang="id-ID"/>
        </a:p>
      </dgm:t>
    </dgm:pt>
    <dgm:pt modelId="{66D91410-CEA2-4004-9AC0-439E4820C136}">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r>
            <a:rPr lang="en-US" sz="1100" smtClean="0">
              <a:latin typeface="Times New Roman" pitchFamily="18" charset="0"/>
              <a:cs typeface="Times New Roman" pitchFamily="18" charset="0"/>
            </a:rPr>
            <a:t>Hukum perdagangan </a:t>
          </a:r>
          <a:endParaRPr lang="en-US" sz="1100" dirty="0" smtClean="0">
            <a:latin typeface="Times New Roman" pitchFamily="18" charset="0"/>
            <a:cs typeface="Times New Roman" pitchFamily="18" charset="0"/>
          </a:endParaRPr>
        </a:p>
      </dgm:t>
    </dgm:pt>
    <dgm:pt modelId="{C02FF693-A03B-4554-BC25-1145D98098F5}" type="parTrans" cxnId="{B062BFED-851B-4EEC-96D0-2CA661309BEF}">
      <dgm:prSet/>
      <dgm:spPr/>
      <dgm:t>
        <a:bodyPr/>
        <a:lstStyle/>
        <a:p>
          <a:endParaRPr lang="id-ID"/>
        </a:p>
      </dgm:t>
    </dgm:pt>
    <dgm:pt modelId="{5DD5F28F-4764-4A8C-8184-06C9E34BF14F}" type="sibTrans" cxnId="{B062BFED-851B-4EEC-96D0-2CA661309BEF}">
      <dgm:prSet/>
      <dgm:spPr/>
      <dgm:t>
        <a:bodyPr/>
        <a:lstStyle/>
        <a:p>
          <a:endParaRPr lang="id-ID"/>
        </a:p>
      </dgm:t>
    </dgm:pt>
    <dgm:pt modelId="{833FC92C-BA07-4EC2-ADD4-200269F6E52E}">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r>
            <a:rPr lang="en-US" sz="1100" dirty="0" err="1" smtClean="0">
              <a:latin typeface="Times New Roman" pitchFamily="18" charset="0"/>
              <a:cs typeface="Times New Roman" pitchFamily="18" charset="0"/>
            </a:rPr>
            <a:t>Hukum</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pendatang</a:t>
          </a:r>
          <a:r>
            <a:rPr lang="en-US" sz="1100" dirty="0" smtClean="0">
              <a:latin typeface="Times New Roman" pitchFamily="18" charset="0"/>
              <a:cs typeface="Times New Roman" pitchFamily="18" charset="0"/>
            </a:rPr>
            <a:t> di </a:t>
          </a:r>
          <a:r>
            <a:rPr lang="en-US" sz="1100" dirty="0" err="1" smtClean="0">
              <a:latin typeface="Times New Roman" pitchFamily="18" charset="0"/>
              <a:cs typeface="Times New Roman" pitchFamily="18" charset="0"/>
            </a:rPr>
            <a:t>luar</a:t>
          </a:r>
          <a:r>
            <a:rPr lang="en-US" sz="1100" dirty="0" smtClean="0">
              <a:latin typeface="Times New Roman" pitchFamily="18" charset="0"/>
              <a:cs typeface="Times New Roman" pitchFamily="18" charset="0"/>
            </a:rPr>
            <a:t> </a:t>
          </a:r>
          <a:r>
            <a:rPr lang="en-US" sz="1100" dirty="0" err="1" smtClean="0">
              <a:latin typeface="Times New Roman" pitchFamily="18" charset="0"/>
              <a:cs typeface="Times New Roman" pitchFamily="18" charset="0"/>
            </a:rPr>
            <a:t>Eropa</a:t>
          </a:r>
          <a:endParaRPr lang="en-US" sz="1100" dirty="0" smtClean="0">
            <a:latin typeface="Times New Roman" pitchFamily="18" charset="0"/>
            <a:cs typeface="Times New Roman" pitchFamily="18" charset="0"/>
          </a:endParaRPr>
        </a:p>
      </dgm:t>
    </dgm:pt>
    <dgm:pt modelId="{02A6ABC5-E46F-492B-A574-D3C639BE1CE2}" type="parTrans" cxnId="{49074024-DCD1-4855-9C76-0291279537F3}">
      <dgm:prSet/>
      <dgm:spPr/>
      <dgm:t>
        <a:bodyPr/>
        <a:lstStyle/>
        <a:p>
          <a:endParaRPr lang="id-ID"/>
        </a:p>
      </dgm:t>
    </dgm:pt>
    <dgm:pt modelId="{7EBCE251-D83B-46C7-8F95-A74BEF7AF518}" type="sibTrans" cxnId="{49074024-DCD1-4855-9C76-0291279537F3}">
      <dgm:prSet/>
      <dgm:spPr/>
      <dgm:t>
        <a:bodyPr/>
        <a:lstStyle/>
        <a:p>
          <a:endParaRPr lang="id-ID"/>
        </a:p>
      </dgm:t>
    </dgm:pt>
    <dgm:pt modelId="{D16A5065-2260-4A72-9F5B-4FC0C2F9EB12}">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endParaRPr lang="en-US" sz="1100" dirty="0" smtClean="0">
            <a:latin typeface="Times New Roman" pitchFamily="18" charset="0"/>
            <a:cs typeface="Times New Roman" pitchFamily="18" charset="0"/>
          </a:endParaRPr>
        </a:p>
      </dgm:t>
    </dgm:pt>
    <dgm:pt modelId="{07F3EBB2-E111-4BCB-BE9A-059F356B6ABE}" type="parTrans" cxnId="{7A1BA651-AF75-497B-A3F2-D778BBA3308C}">
      <dgm:prSet/>
      <dgm:spPr/>
      <dgm:t>
        <a:bodyPr/>
        <a:lstStyle/>
        <a:p>
          <a:endParaRPr lang="id-ID"/>
        </a:p>
      </dgm:t>
    </dgm:pt>
    <dgm:pt modelId="{1BB730D3-6201-4B5E-B0CC-C29DB0E9E909}" type="sibTrans" cxnId="{7A1BA651-AF75-497B-A3F2-D778BBA3308C}">
      <dgm:prSet/>
      <dgm:spPr/>
      <dgm:t>
        <a:bodyPr/>
        <a:lstStyle/>
        <a:p>
          <a:endParaRPr lang="id-ID"/>
        </a:p>
      </dgm:t>
    </dgm:pt>
    <dgm:pt modelId="{A2A47093-AA18-42F5-8FC9-9D41BCB74585}">
      <dgm:prSet custT="1">
        <dgm:style>
          <a:lnRef idx="1">
            <a:schemeClr val="accent2"/>
          </a:lnRef>
          <a:fillRef idx="2">
            <a:schemeClr val="accent2"/>
          </a:fillRef>
          <a:effectRef idx="1">
            <a:schemeClr val="accent2"/>
          </a:effectRef>
          <a:fontRef idx="minor">
            <a:schemeClr val="dk1"/>
          </a:fontRef>
        </dgm:style>
      </dgm:prSet>
      <dgm:spPr>
        <a:ln>
          <a:solidFill>
            <a:srgbClr val="92D050"/>
          </a:solidFill>
        </a:ln>
      </dgm:spPr>
      <dgm:t>
        <a:bodyPr/>
        <a:lstStyle/>
        <a:p>
          <a:endParaRPr lang="en-US" sz="1100" dirty="0" smtClean="0">
            <a:latin typeface="Times New Roman" pitchFamily="18" charset="0"/>
            <a:cs typeface="Times New Roman" pitchFamily="18" charset="0"/>
          </a:endParaRPr>
        </a:p>
      </dgm:t>
    </dgm:pt>
    <dgm:pt modelId="{B1DD53B2-1C99-4F83-A10F-9503C1819EE1}" type="parTrans" cxnId="{8BB86526-ECC8-49BC-B28E-56B6EDF5D4F4}">
      <dgm:prSet/>
      <dgm:spPr/>
      <dgm:t>
        <a:bodyPr/>
        <a:lstStyle/>
        <a:p>
          <a:endParaRPr lang="id-ID"/>
        </a:p>
      </dgm:t>
    </dgm:pt>
    <dgm:pt modelId="{5363CBDD-17E7-4622-AAA7-05C535AA94DC}" type="sibTrans" cxnId="{8BB86526-ECC8-49BC-B28E-56B6EDF5D4F4}">
      <dgm:prSet/>
      <dgm:spPr/>
      <dgm:t>
        <a:bodyPr/>
        <a:lstStyle/>
        <a:p>
          <a:endParaRPr lang="id-ID"/>
        </a:p>
      </dgm:t>
    </dgm:pt>
    <dgm:pt modelId="{AF8D5DF0-BA86-4082-BD50-A6A9B4EDDEF5}">
      <dgm:prSet phldrT="[Text]"/>
      <dgm:spPr/>
      <dgm:t>
        <a:bodyPr/>
        <a:lstStyle/>
        <a:p>
          <a:r>
            <a:rPr lang="en-US" b="1" dirty="0" smtClean="0">
              <a:solidFill>
                <a:schemeClr val="tx1"/>
              </a:solidFill>
              <a:latin typeface="Times New Roman" pitchFamily="18" charset="0"/>
              <a:cs typeface="Times New Roman" pitchFamily="18" charset="0"/>
            </a:rPr>
            <a:t>KEMBALI KE PEMERINTAHAN BELANDA</a:t>
          </a:r>
          <a:endParaRPr lang="id-ID" dirty="0"/>
        </a:p>
      </dgm:t>
    </dgm:pt>
    <dgm:pt modelId="{28CA435D-AC4C-4C0D-9448-9248D4726F92}" type="parTrans" cxnId="{DC4A4D31-67C8-4A52-9B24-1088ADADB40F}">
      <dgm:prSet/>
      <dgm:spPr/>
      <dgm:t>
        <a:bodyPr/>
        <a:lstStyle/>
        <a:p>
          <a:endParaRPr lang="id-ID"/>
        </a:p>
      </dgm:t>
    </dgm:pt>
    <dgm:pt modelId="{3868FACE-D030-459C-B966-BC7376C2E2C3}" type="sibTrans" cxnId="{DC4A4D31-67C8-4A52-9B24-1088ADADB40F}">
      <dgm:prSet/>
      <dgm:spPr/>
      <dgm:t>
        <a:bodyPr/>
        <a:lstStyle/>
        <a:p>
          <a:endParaRPr lang="id-ID"/>
        </a:p>
      </dgm:t>
    </dgm:pt>
    <dgm:pt modelId="{A372D80B-DDAD-4658-9A2F-EABD91DB8759}">
      <dgm:prSet custT="1"/>
      <dgm:spPr/>
      <dgm:t>
        <a:bodyPr/>
        <a:lstStyle/>
        <a:p>
          <a:r>
            <a:rPr lang="en-US" sz="900" dirty="0" smtClean="0">
              <a:latin typeface="Times New Roman" pitchFamily="18" charset="0"/>
              <a:cs typeface="Times New Roman" pitchFamily="18" charset="0"/>
            </a:rPr>
            <a:t>MASA DEANDLES (1800-1811)</a:t>
          </a:r>
        </a:p>
      </dgm:t>
    </dgm:pt>
    <dgm:pt modelId="{97C481D9-3514-4E38-996D-495F2B931D52}" type="parTrans" cxnId="{8FDA85D4-3D3C-4F6D-916D-FC4F11D6D8B0}">
      <dgm:prSet/>
      <dgm:spPr/>
      <dgm:t>
        <a:bodyPr/>
        <a:lstStyle/>
        <a:p>
          <a:endParaRPr lang="id-ID"/>
        </a:p>
      </dgm:t>
    </dgm:pt>
    <dgm:pt modelId="{CBB0C996-7225-45AA-B51F-E22D3A074046}" type="sibTrans" cxnId="{8FDA85D4-3D3C-4F6D-916D-FC4F11D6D8B0}">
      <dgm:prSet/>
      <dgm:spPr/>
      <dgm:t>
        <a:bodyPr/>
        <a:lstStyle/>
        <a:p>
          <a:endParaRPr lang="id-ID"/>
        </a:p>
      </dgm:t>
    </dgm:pt>
    <dgm:pt modelId="{7C515399-1CBE-4185-B1CD-89CB55CF7852}">
      <dgm:prSet custT="1"/>
      <dgm:spPr/>
      <dgm:t>
        <a:bodyPr/>
        <a:lstStyle/>
        <a:p>
          <a:r>
            <a:rPr lang="en-US" sz="900" smtClean="0">
              <a:latin typeface="Times New Roman" pitchFamily="18" charset="0"/>
              <a:cs typeface="Times New Roman" pitchFamily="18" charset="0"/>
            </a:rPr>
            <a:t>Tugas utama mempertahankan tanah jajahan sementara menghadapi kemungkinan serangan Inggris</a:t>
          </a:r>
          <a:endParaRPr lang="en-US" sz="900" dirty="0" smtClean="0">
            <a:latin typeface="Times New Roman" pitchFamily="18" charset="0"/>
            <a:cs typeface="Times New Roman" pitchFamily="18" charset="0"/>
          </a:endParaRPr>
        </a:p>
      </dgm:t>
    </dgm:pt>
    <dgm:pt modelId="{D1740E85-111A-4DDA-AC82-CA97A896DD9D}" type="parTrans" cxnId="{D3EBED14-21A4-4000-82FA-D83A5DE51F94}">
      <dgm:prSet/>
      <dgm:spPr/>
      <dgm:t>
        <a:bodyPr/>
        <a:lstStyle/>
        <a:p>
          <a:endParaRPr lang="id-ID"/>
        </a:p>
      </dgm:t>
    </dgm:pt>
    <dgm:pt modelId="{60F939E2-6718-475A-A7B0-A1384333D563}" type="sibTrans" cxnId="{D3EBED14-21A4-4000-82FA-D83A5DE51F94}">
      <dgm:prSet/>
      <dgm:spPr/>
      <dgm:t>
        <a:bodyPr/>
        <a:lstStyle/>
        <a:p>
          <a:endParaRPr lang="id-ID"/>
        </a:p>
      </dgm:t>
    </dgm:pt>
    <dgm:pt modelId="{8E47E809-045A-4B63-9FD7-C229C317C1F2}">
      <dgm:prSet custT="1"/>
      <dgm:spPr/>
      <dgm:t>
        <a:bodyPr/>
        <a:lstStyle/>
        <a:p>
          <a:r>
            <a:rPr lang="en-US" sz="900" smtClean="0">
              <a:latin typeface="Times New Roman" pitchFamily="18" charset="0"/>
              <a:cs typeface="Times New Roman" pitchFamily="18" charset="0"/>
            </a:rPr>
            <a:t>Bidang pemerintahan:</a:t>
          </a:r>
          <a:endParaRPr lang="en-US" sz="900" dirty="0" smtClean="0">
            <a:latin typeface="Times New Roman" pitchFamily="18" charset="0"/>
            <a:cs typeface="Times New Roman" pitchFamily="18" charset="0"/>
          </a:endParaRPr>
        </a:p>
      </dgm:t>
    </dgm:pt>
    <dgm:pt modelId="{6F561966-ADAE-4073-B7F9-6066B6E89CA5}" type="parTrans" cxnId="{58AD70F0-7CA2-4A15-A868-CE982A03F6E6}">
      <dgm:prSet/>
      <dgm:spPr/>
      <dgm:t>
        <a:bodyPr/>
        <a:lstStyle/>
        <a:p>
          <a:endParaRPr lang="id-ID"/>
        </a:p>
      </dgm:t>
    </dgm:pt>
    <dgm:pt modelId="{3273A8A6-40A3-4756-A619-C1F8399BBA9D}" type="sibTrans" cxnId="{58AD70F0-7CA2-4A15-A868-CE982A03F6E6}">
      <dgm:prSet/>
      <dgm:spPr/>
      <dgm:t>
        <a:bodyPr/>
        <a:lstStyle/>
        <a:p>
          <a:endParaRPr lang="id-ID"/>
        </a:p>
      </dgm:t>
    </dgm:pt>
    <dgm:pt modelId="{AF1C8A42-8E61-41EC-99A1-B735B8FAFFC5}">
      <dgm:prSet custT="1"/>
      <dgm:spPr/>
      <dgm:t>
        <a:bodyPr/>
        <a:lstStyle/>
        <a:p>
          <a:r>
            <a:rPr lang="en-US" sz="900" smtClean="0">
              <a:latin typeface="Times New Roman" pitchFamily="18" charset="0"/>
              <a:cs typeface="Times New Roman" pitchFamily="18" charset="0"/>
            </a:rPr>
            <a:t>Membagi Jawa menjadi 9 karasidenan</a:t>
          </a:r>
          <a:endParaRPr lang="en-US" sz="900" dirty="0" smtClean="0">
            <a:latin typeface="Times New Roman" pitchFamily="18" charset="0"/>
            <a:cs typeface="Times New Roman" pitchFamily="18" charset="0"/>
          </a:endParaRPr>
        </a:p>
      </dgm:t>
    </dgm:pt>
    <dgm:pt modelId="{B0526FAD-9249-4743-867E-9E9AF9588AC3}" type="parTrans" cxnId="{A1BE425E-DD04-48E4-85E9-762A88425A4E}">
      <dgm:prSet/>
      <dgm:spPr/>
      <dgm:t>
        <a:bodyPr/>
        <a:lstStyle/>
        <a:p>
          <a:endParaRPr lang="id-ID"/>
        </a:p>
      </dgm:t>
    </dgm:pt>
    <dgm:pt modelId="{C9D8A9B9-4341-4650-9C12-516B10872CE0}" type="sibTrans" cxnId="{A1BE425E-DD04-48E4-85E9-762A88425A4E}">
      <dgm:prSet/>
      <dgm:spPr/>
      <dgm:t>
        <a:bodyPr/>
        <a:lstStyle/>
        <a:p>
          <a:endParaRPr lang="id-ID"/>
        </a:p>
      </dgm:t>
    </dgm:pt>
    <dgm:pt modelId="{28317C45-2285-4856-B481-DABD75FC2E5E}">
      <dgm:prSet custT="1"/>
      <dgm:spPr/>
      <dgm:t>
        <a:bodyPr/>
        <a:lstStyle/>
        <a:p>
          <a:r>
            <a:rPr lang="en-US" sz="900" smtClean="0">
              <a:latin typeface="Times New Roman" pitchFamily="18" charset="0"/>
              <a:cs typeface="Times New Roman" pitchFamily="18" charset="0"/>
            </a:rPr>
            <a:t>Bidang hukum</a:t>
          </a:r>
          <a:endParaRPr lang="en-US" sz="900" dirty="0" smtClean="0">
            <a:latin typeface="Times New Roman" pitchFamily="18" charset="0"/>
            <a:cs typeface="Times New Roman" pitchFamily="18" charset="0"/>
          </a:endParaRPr>
        </a:p>
      </dgm:t>
    </dgm:pt>
    <dgm:pt modelId="{CA0876C6-8D51-4B65-8C84-6C89E56043F3}" type="parTrans" cxnId="{6D4B91CD-9D37-43C0-B7C8-3C5F204C739F}">
      <dgm:prSet/>
      <dgm:spPr/>
      <dgm:t>
        <a:bodyPr/>
        <a:lstStyle/>
        <a:p>
          <a:endParaRPr lang="id-ID"/>
        </a:p>
      </dgm:t>
    </dgm:pt>
    <dgm:pt modelId="{BD636AD3-F337-46C9-BD4B-585DA23D7444}" type="sibTrans" cxnId="{6D4B91CD-9D37-43C0-B7C8-3C5F204C739F}">
      <dgm:prSet/>
      <dgm:spPr/>
      <dgm:t>
        <a:bodyPr/>
        <a:lstStyle/>
        <a:p>
          <a:endParaRPr lang="id-ID"/>
        </a:p>
      </dgm:t>
    </dgm:pt>
    <dgm:pt modelId="{C5CD8B01-C6E9-45DC-8066-7E4BCBF50F5D}">
      <dgm:prSet custT="1"/>
      <dgm:spPr/>
      <dgm:t>
        <a:bodyPr/>
        <a:lstStyle/>
        <a:p>
          <a:r>
            <a:rPr lang="en-US" sz="900" smtClean="0">
              <a:latin typeface="Times New Roman" pitchFamily="18" charset="0"/>
              <a:cs typeface="Times New Roman" pitchFamily="18" charset="0"/>
            </a:rPr>
            <a:t>Tidak mengganti peraturan yang berlaku di dalam pergaulan hidup pribumi</a:t>
          </a:r>
          <a:endParaRPr lang="en-US" sz="900" dirty="0" smtClean="0">
            <a:latin typeface="Times New Roman" pitchFamily="18" charset="0"/>
            <a:cs typeface="Times New Roman" pitchFamily="18" charset="0"/>
          </a:endParaRPr>
        </a:p>
      </dgm:t>
    </dgm:pt>
    <dgm:pt modelId="{26042672-2C80-4E22-93E2-46876BAF36D1}" type="parTrans" cxnId="{CEFA1C58-D73A-4319-9C19-C17C253DF4F6}">
      <dgm:prSet/>
      <dgm:spPr/>
      <dgm:t>
        <a:bodyPr/>
        <a:lstStyle/>
        <a:p>
          <a:endParaRPr lang="id-ID"/>
        </a:p>
      </dgm:t>
    </dgm:pt>
    <dgm:pt modelId="{8A4EE4C8-06A6-4827-9D14-6B84B9CD9276}" type="sibTrans" cxnId="{CEFA1C58-D73A-4319-9C19-C17C253DF4F6}">
      <dgm:prSet/>
      <dgm:spPr/>
      <dgm:t>
        <a:bodyPr/>
        <a:lstStyle/>
        <a:p>
          <a:endParaRPr lang="id-ID"/>
        </a:p>
      </dgm:t>
    </dgm:pt>
    <dgm:pt modelId="{2433FABB-AF6F-482D-B242-0FF12A19AD29}">
      <dgm:prSet custT="1"/>
      <dgm:spPr/>
      <dgm:t>
        <a:bodyPr/>
        <a:lstStyle/>
        <a:p>
          <a:r>
            <a:rPr lang="en-US" sz="900" dirty="0" err="1" smtClean="0">
              <a:latin typeface="Times New Roman" pitchFamily="18" charset="0"/>
              <a:cs typeface="Times New Roman" pitchFamily="18" charset="0"/>
            </a:rPr>
            <a:t>Hukum</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pribumi</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tetap</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berlaku</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jika</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tidak</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bertentangan</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dengan</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perintah</a:t>
          </a:r>
          <a:r>
            <a:rPr lang="en-US" sz="900" dirty="0" smtClean="0">
              <a:latin typeface="Times New Roman" pitchFamily="18" charset="0"/>
              <a:cs typeface="Times New Roman" pitchFamily="18" charset="0"/>
            </a:rPr>
            <a:t> yang </a:t>
          </a:r>
          <a:r>
            <a:rPr lang="en-US" sz="900" dirty="0" err="1" smtClean="0">
              <a:latin typeface="Times New Roman" pitchFamily="18" charset="0"/>
              <a:cs typeface="Times New Roman" pitchFamily="18" charset="0"/>
            </a:rPr>
            <a:t>diberikan</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atau</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dasar-dasar</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umum</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keadilan</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dan</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kepatutan</a:t>
          </a:r>
          <a:r>
            <a:rPr lang="en-US" sz="900" dirty="0" smtClean="0">
              <a:latin typeface="Times New Roman" pitchFamily="18" charset="0"/>
              <a:cs typeface="Times New Roman" pitchFamily="18" charset="0"/>
            </a:rPr>
            <a:t> demi </a:t>
          </a:r>
          <a:r>
            <a:rPr lang="en-US" sz="900" dirty="0" err="1" smtClean="0">
              <a:latin typeface="Times New Roman" pitchFamily="18" charset="0"/>
              <a:cs typeface="Times New Roman" pitchFamily="18" charset="0"/>
            </a:rPr>
            <a:t>keamanan</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umum</a:t>
          </a:r>
          <a:endParaRPr lang="en-US" sz="900" dirty="0" smtClean="0">
            <a:latin typeface="Times New Roman" pitchFamily="18" charset="0"/>
            <a:cs typeface="Times New Roman" pitchFamily="18" charset="0"/>
          </a:endParaRPr>
        </a:p>
      </dgm:t>
    </dgm:pt>
    <dgm:pt modelId="{673CFB55-0A88-4213-9FDF-A1AE88E361D9}" type="parTrans" cxnId="{17077903-65C6-4E0E-A789-8B19F5D1DCDD}">
      <dgm:prSet/>
      <dgm:spPr/>
      <dgm:t>
        <a:bodyPr/>
        <a:lstStyle/>
        <a:p>
          <a:endParaRPr lang="id-ID"/>
        </a:p>
      </dgm:t>
    </dgm:pt>
    <dgm:pt modelId="{671D379C-362C-497F-AF55-474050DF4ED1}" type="sibTrans" cxnId="{17077903-65C6-4E0E-A789-8B19F5D1DCDD}">
      <dgm:prSet/>
      <dgm:spPr/>
      <dgm:t>
        <a:bodyPr/>
        <a:lstStyle/>
        <a:p>
          <a:endParaRPr lang="id-ID"/>
        </a:p>
      </dgm:t>
    </dgm:pt>
    <dgm:pt modelId="{88A92D8A-7623-4216-9E1C-A778B90FC8FA}">
      <dgm:prSet phldrT="[Text]"/>
      <dgm:spPr/>
      <dgm:t>
        <a:bodyPr/>
        <a:lstStyle/>
        <a:p>
          <a:r>
            <a:rPr lang="en-US" b="1" dirty="0" smtClean="0">
              <a:solidFill>
                <a:schemeClr val="tx1"/>
              </a:solidFill>
              <a:latin typeface="Times New Roman" pitchFamily="18" charset="0"/>
              <a:cs typeface="Times New Roman" pitchFamily="18" charset="0"/>
            </a:rPr>
            <a:t>JAMAN PENJAJAHAN JEPANG (1942-1945)</a:t>
          </a:r>
          <a:endParaRPr lang="id-ID" dirty="0"/>
        </a:p>
      </dgm:t>
    </dgm:pt>
    <dgm:pt modelId="{C2EF0B3E-95B3-4A37-8E0D-8F616A79F263}" type="parTrans" cxnId="{838B1CC4-9577-45E1-93F7-8D2580640DB5}">
      <dgm:prSet/>
      <dgm:spPr/>
      <dgm:t>
        <a:bodyPr/>
        <a:lstStyle/>
        <a:p>
          <a:endParaRPr lang="id-ID"/>
        </a:p>
      </dgm:t>
    </dgm:pt>
    <dgm:pt modelId="{95A0ACF2-4CC7-4F1D-9807-2ABC1712A761}" type="sibTrans" cxnId="{838B1CC4-9577-45E1-93F7-8D2580640DB5}">
      <dgm:prSet/>
      <dgm:spPr/>
      <dgm:t>
        <a:bodyPr/>
        <a:lstStyle/>
        <a:p>
          <a:endParaRPr lang="id-ID"/>
        </a:p>
      </dgm:t>
    </dgm:pt>
    <dgm:pt modelId="{7FF0A4D7-667A-44A2-87AB-640DCEF745B4}">
      <dgm:prSet custT="1"/>
      <dgm:spPr/>
      <dgm:t>
        <a:bodyPr/>
        <a:lstStyle/>
        <a:p>
          <a:r>
            <a:rPr lang="en-US" sz="800" smtClean="0">
              <a:latin typeface="Times New Roman" pitchFamily="18" charset="0"/>
              <a:cs typeface="Times New Roman" pitchFamily="18" charset="0"/>
            </a:rPr>
            <a:t>Peraturan per-UU-an mulai tertata dan dibagi dalam 3 masa, yaitu:</a:t>
          </a:r>
          <a:endParaRPr lang="en-US" sz="800" dirty="0" smtClean="0">
            <a:latin typeface="Times New Roman" pitchFamily="18" charset="0"/>
            <a:cs typeface="Times New Roman" pitchFamily="18" charset="0"/>
          </a:endParaRPr>
        </a:p>
      </dgm:t>
    </dgm:pt>
    <dgm:pt modelId="{DCD3A4D4-20D3-4728-91A8-D79E5BD435BD}" type="parTrans" cxnId="{9499780E-7C2D-449E-8676-B9719B16E716}">
      <dgm:prSet/>
      <dgm:spPr/>
      <dgm:t>
        <a:bodyPr/>
        <a:lstStyle/>
        <a:p>
          <a:endParaRPr lang="id-ID"/>
        </a:p>
      </dgm:t>
    </dgm:pt>
    <dgm:pt modelId="{B7A03DC8-0EFB-4747-89ED-365C167934DD}" type="sibTrans" cxnId="{9499780E-7C2D-449E-8676-B9719B16E716}">
      <dgm:prSet/>
      <dgm:spPr/>
      <dgm:t>
        <a:bodyPr/>
        <a:lstStyle/>
        <a:p>
          <a:endParaRPr lang="id-ID"/>
        </a:p>
      </dgm:t>
    </dgm:pt>
    <dgm:pt modelId="{D539BA45-2FB5-4106-AD27-572F0DE4506A}">
      <dgm:prSet custT="1"/>
      <dgm:spPr/>
      <dgm:t>
        <a:bodyPr/>
        <a:lstStyle/>
        <a:p>
          <a:r>
            <a:rPr lang="en-US" sz="800" smtClean="0">
              <a:latin typeface="Times New Roman" pitchFamily="18" charset="0"/>
              <a:cs typeface="Times New Roman" pitchFamily="18" charset="0"/>
            </a:rPr>
            <a:t>Masa Besluiten Regerings (BR)</a:t>
          </a:r>
          <a:endParaRPr lang="en-US" sz="800" dirty="0" smtClean="0">
            <a:latin typeface="Times New Roman" pitchFamily="18" charset="0"/>
            <a:cs typeface="Times New Roman" pitchFamily="18" charset="0"/>
          </a:endParaRPr>
        </a:p>
      </dgm:t>
    </dgm:pt>
    <dgm:pt modelId="{396B7BE2-5A4F-4EB9-8647-4E5F81FAED86}" type="parTrans" cxnId="{5103C2A3-C381-4D24-8A9A-15978930EB14}">
      <dgm:prSet/>
      <dgm:spPr/>
      <dgm:t>
        <a:bodyPr/>
        <a:lstStyle/>
        <a:p>
          <a:endParaRPr lang="id-ID"/>
        </a:p>
      </dgm:t>
    </dgm:pt>
    <dgm:pt modelId="{038015FA-01FA-470E-8AAF-0A7806CBAD0B}" type="sibTrans" cxnId="{5103C2A3-C381-4D24-8A9A-15978930EB14}">
      <dgm:prSet/>
      <dgm:spPr/>
      <dgm:t>
        <a:bodyPr/>
        <a:lstStyle/>
        <a:p>
          <a:endParaRPr lang="id-ID"/>
        </a:p>
      </dgm:t>
    </dgm:pt>
    <dgm:pt modelId="{8CF18019-7F88-4E2C-B28D-315E85A7A346}">
      <dgm:prSet custT="1"/>
      <dgm:spPr/>
      <dgm:t>
        <a:bodyPr/>
        <a:lstStyle/>
        <a:p>
          <a:r>
            <a:rPr lang="en-US" sz="800" smtClean="0">
              <a:latin typeface="Times New Roman" pitchFamily="18" charset="0"/>
              <a:cs typeface="Times New Roman" pitchFamily="18" charset="0"/>
            </a:rPr>
            <a:t>Masa Regering Reglement (RR)</a:t>
          </a:r>
          <a:endParaRPr lang="en-US" sz="800" dirty="0" smtClean="0">
            <a:latin typeface="Times New Roman" pitchFamily="18" charset="0"/>
            <a:cs typeface="Times New Roman" pitchFamily="18" charset="0"/>
          </a:endParaRPr>
        </a:p>
      </dgm:t>
    </dgm:pt>
    <dgm:pt modelId="{91528654-0FDC-40B8-B848-C034947C771B}" type="parTrans" cxnId="{C13DE9A3-6148-46BC-9E4D-C33E32AA75D0}">
      <dgm:prSet/>
      <dgm:spPr/>
      <dgm:t>
        <a:bodyPr/>
        <a:lstStyle/>
        <a:p>
          <a:endParaRPr lang="id-ID"/>
        </a:p>
      </dgm:t>
    </dgm:pt>
    <dgm:pt modelId="{76C66AEF-901E-4F6C-AB43-6653DAC01EEE}" type="sibTrans" cxnId="{C13DE9A3-6148-46BC-9E4D-C33E32AA75D0}">
      <dgm:prSet/>
      <dgm:spPr/>
      <dgm:t>
        <a:bodyPr/>
        <a:lstStyle/>
        <a:p>
          <a:endParaRPr lang="id-ID"/>
        </a:p>
      </dgm:t>
    </dgm:pt>
    <dgm:pt modelId="{7696D28A-E435-46BA-AB37-2E6405AE3A1E}">
      <dgm:prSet custT="1"/>
      <dgm:spPr/>
      <dgm:t>
        <a:bodyPr/>
        <a:lstStyle/>
        <a:p>
          <a:r>
            <a:rPr lang="en-US" sz="800" dirty="0" err="1" smtClean="0">
              <a:latin typeface="Times New Roman" pitchFamily="18" charset="0"/>
              <a:cs typeface="Times New Roman" pitchFamily="18" charset="0"/>
            </a:rPr>
            <a:t>Masa</a:t>
          </a:r>
          <a:r>
            <a:rPr lang="en-US" sz="800" dirty="0" smtClean="0">
              <a:latin typeface="Times New Roman" pitchFamily="18" charset="0"/>
              <a:cs typeface="Times New Roman" pitchFamily="18" charset="0"/>
            </a:rPr>
            <a:t> </a:t>
          </a:r>
          <a:r>
            <a:rPr lang="en-US" sz="800" dirty="0" err="1" smtClean="0">
              <a:latin typeface="Times New Roman" pitchFamily="18" charset="0"/>
              <a:cs typeface="Times New Roman" pitchFamily="18" charset="0"/>
            </a:rPr>
            <a:t>Indische</a:t>
          </a:r>
          <a:r>
            <a:rPr lang="en-US" sz="800" dirty="0" smtClean="0">
              <a:latin typeface="Times New Roman" pitchFamily="18" charset="0"/>
              <a:cs typeface="Times New Roman" pitchFamily="18" charset="0"/>
            </a:rPr>
            <a:t> </a:t>
          </a:r>
          <a:r>
            <a:rPr lang="en-US" sz="800" dirty="0" err="1" smtClean="0">
              <a:latin typeface="Times New Roman" pitchFamily="18" charset="0"/>
              <a:cs typeface="Times New Roman" pitchFamily="18" charset="0"/>
            </a:rPr>
            <a:t>Staatsregeling</a:t>
          </a:r>
          <a:r>
            <a:rPr lang="en-US" sz="800" dirty="0" smtClean="0">
              <a:latin typeface="Times New Roman" pitchFamily="18" charset="0"/>
              <a:cs typeface="Times New Roman" pitchFamily="18" charset="0"/>
            </a:rPr>
            <a:t> (IS)</a:t>
          </a:r>
        </a:p>
      </dgm:t>
    </dgm:pt>
    <dgm:pt modelId="{4AC7BCC3-8D99-4BA8-9E67-45E078A69BBC}" type="parTrans" cxnId="{D8228CB8-C672-415B-97A4-B9ECF5B7031D}">
      <dgm:prSet/>
      <dgm:spPr/>
      <dgm:t>
        <a:bodyPr/>
        <a:lstStyle/>
        <a:p>
          <a:endParaRPr lang="id-ID"/>
        </a:p>
      </dgm:t>
    </dgm:pt>
    <dgm:pt modelId="{52851614-01F0-4B86-AB7B-43221FF2F05A}" type="sibTrans" cxnId="{D8228CB8-C672-415B-97A4-B9ECF5B7031D}">
      <dgm:prSet/>
      <dgm:spPr/>
      <dgm:t>
        <a:bodyPr/>
        <a:lstStyle/>
        <a:p>
          <a:endParaRPr lang="id-ID"/>
        </a:p>
      </dgm:t>
    </dgm:pt>
    <dgm:pt modelId="{FD436111-3DA7-4BC5-B271-79C44F8859D0}" type="pres">
      <dgm:prSet presAssocID="{89D36DBE-06F5-45B0-B7D5-735D33B454D6}" presName="Name0" presStyleCnt="0">
        <dgm:presLayoutVars>
          <dgm:dir/>
        </dgm:presLayoutVars>
      </dgm:prSet>
      <dgm:spPr/>
      <dgm:t>
        <a:bodyPr/>
        <a:lstStyle/>
        <a:p>
          <a:endParaRPr lang="id-ID"/>
        </a:p>
      </dgm:t>
    </dgm:pt>
    <dgm:pt modelId="{A092F561-0FDF-4D43-B6B2-B0784AD79F2C}" type="pres">
      <dgm:prSet presAssocID="{15E6A931-EE44-4487-8F95-4F632EB86F66}" presName="composite" presStyleCnt="0"/>
      <dgm:spPr/>
    </dgm:pt>
    <dgm:pt modelId="{6CA134B3-A8BA-4A21-BDA4-64D9F8C3AE9D}" type="pres">
      <dgm:prSet presAssocID="{15E6A931-EE44-4487-8F95-4F632EB86F66}" presName="Accent" presStyleLbl="alignAcc1" presStyleIdx="0" presStyleCnt="5"/>
      <dgm:spPr/>
    </dgm:pt>
    <dgm:pt modelId="{60A2707D-4F8A-4CA7-90D4-20D48B1116DA}" type="pres">
      <dgm:prSet presAssocID="{15E6A931-EE44-4487-8F95-4F632EB86F66}" presName="Image" presStyleLbl="node1" presStyleIdx="0" presStyleCnt="5" custLinFactX="161315" custLinFactY="100000" custLinFactNeighborX="200000" custLinFactNeighborY="140549"/>
      <dgm:spPr/>
    </dgm:pt>
    <dgm:pt modelId="{BD5E0035-B5FD-478B-8DBA-6529DB83E4E4}" type="pres">
      <dgm:prSet presAssocID="{15E6A931-EE44-4487-8F95-4F632EB86F66}" presName="Child" presStyleLbl="revTx" presStyleIdx="0" presStyleCnt="5" custScaleX="112586" custScaleY="268228" custLinFactNeighborX="-3" custLinFactNeighborY="-88306">
        <dgm:presLayoutVars>
          <dgm:bulletEnabled val="1"/>
        </dgm:presLayoutVars>
      </dgm:prSet>
      <dgm:spPr/>
      <dgm:t>
        <a:bodyPr/>
        <a:lstStyle/>
        <a:p>
          <a:endParaRPr lang="id-ID"/>
        </a:p>
      </dgm:t>
    </dgm:pt>
    <dgm:pt modelId="{653ADD06-F142-48C1-B32B-640E7497A9FD}" type="pres">
      <dgm:prSet presAssocID="{15E6A931-EE44-4487-8F95-4F632EB86F66}" presName="Parent" presStyleLbl="alignNode1" presStyleIdx="0" presStyleCnt="5" custLinFactY="-198579" custLinFactNeighborY="-200000">
        <dgm:presLayoutVars>
          <dgm:bulletEnabled val="1"/>
        </dgm:presLayoutVars>
      </dgm:prSet>
      <dgm:spPr/>
      <dgm:t>
        <a:bodyPr/>
        <a:lstStyle/>
        <a:p>
          <a:endParaRPr lang="id-ID"/>
        </a:p>
      </dgm:t>
    </dgm:pt>
    <dgm:pt modelId="{039D849F-4093-4A28-ABD7-73C91CE679EC}" type="pres">
      <dgm:prSet presAssocID="{9E43DCBC-25EA-4C9E-AF6C-8069591EC13B}" presName="sibTrans" presStyleCnt="0"/>
      <dgm:spPr/>
    </dgm:pt>
    <dgm:pt modelId="{A0207AE1-B52E-4519-A750-2729A6BBC76D}" type="pres">
      <dgm:prSet presAssocID="{9B0DCEB5-C97B-44E2-9211-5F566CBFCBA3}" presName="composite" presStyleCnt="0"/>
      <dgm:spPr/>
    </dgm:pt>
    <dgm:pt modelId="{43977F94-EC5A-4162-84DD-EA5A34D5B78F}" type="pres">
      <dgm:prSet presAssocID="{9B0DCEB5-C97B-44E2-9211-5F566CBFCBA3}" presName="Accent" presStyleLbl="alignAcc1" presStyleIdx="1" presStyleCnt="5"/>
      <dgm:spPr/>
    </dgm:pt>
    <dgm:pt modelId="{A3B99B5E-98BD-40BF-8ECF-E563624FB443}" type="pres">
      <dgm:prSet presAssocID="{9B0DCEB5-C97B-44E2-9211-5F566CBFCBA3}" presName="Image" presStyleLbl="node1" presStyleIdx="1" presStyleCnt="5" custLinFactX="153710" custLinFactY="100000" custLinFactNeighborX="200000" custLinFactNeighborY="156506"/>
      <dgm:spPr/>
    </dgm:pt>
    <dgm:pt modelId="{1E664285-3385-4BC2-AD85-C26A0822A0F1}" type="pres">
      <dgm:prSet presAssocID="{9B0DCEB5-C97B-44E2-9211-5F566CBFCBA3}" presName="Child" presStyleLbl="revTx" presStyleIdx="1" presStyleCnt="5" custScaleY="226662" custLinFactY="-9089" custLinFactNeighborX="-3587" custLinFactNeighborY="-100000">
        <dgm:presLayoutVars>
          <dgm:bulletEnabled val="1"/>
        </dgm:presLayoutVars>
      </dgm:prSet>
      <dgm:spPr/>
      <dgm:t>
        <a:bodyPr/>
        <a:lstStyle/>
        <a:p>
          <a:endParaRPr lang="id-ID"/>
        </a:p>
      </dgm:t>
    </dgm:pt>
    <dgm:pt modelId="{E068BE86-3AAC-456D-BA8F-DF730823D9C4}" type="pres">
      <dgm:prSet presAssocID="{9B0DCEB5-C97B-44E2-9211-5F566CBFCBA3}" presName="Parent" presStyleLbl="alignNode1" presStyleIdx="1" presStyleCnt="5" custLinFactY="-198579" custLinFactNeighborY="-200000">
        <dgm:presLayoutVars>
          <dgm:bulletEnabled val="1"/>
        </dgm:presLayoutVars>
      </dgm:prSet>
      <dgm:spPr/>
      <dgm:t>
        <a:bodyPr/>
        <a:lstStyle/>
        <a:p>
          <a:endParaRPr lang="id-ID"/>
        </a:p>
      </dgm:t>
    </dgm:pt>
    <dgm:pt modelId="{CEF4EFCA-A752-42A9-8EBD-3F937282AAD6}" type="pres">
      <dgm:prSet presAssocID="{EADC8611-3417-4AFE-9925-F36384BC69EA}" presName="sibTrans" presStyleCnt="0"/>
      <dgm:spPr/>
    </dgm:pt>
    <dgm:pt modelId="{601EE603-332A-449D-A086-C73F7AE26639}" type="pres">
      <dgm:prSet presAssocID="{AEF1E7B6-1125-443F-8FEE-4603A7A510F0}" presName="composite" presStyleCnt="0"/>
      <dgm:spPr/>
    </dgm:pt>
    <dgm:pt modelId="{EA884B08-91EC-4770-81BD-8BBB1F5C16CF}" type="pres">
      <dgm:prSet presAssocID="{AEF1E7B6-1125-443F-8FEE-4603A7A510F0}" presName="Accent" presStyleLbl="alignAcc1" presStyleIdx="2" presStyleCnt="5"/>
      <dgm:spPr/>
    </dgm:pt>
    <dgm:pt modelId="{DBFCD3DA-3898-48B8-A27D-787554C08037}" type="pres">
      <dgm:prSet presAssocID="{AEF1E7B6-1125-443F-8FEE-4603A7A510F0}" presName="Image" presStyleLbl="node1" presStyleIdx="2" presStyleCnt="5" custLinFactX="-11900" custLinFactY="100000" custLinFactNeighborX="-100000" custLinFactNeighborY="192627"/>
      <dgm:spPr/>
    </dgm:pt>
    <dgm:pt modelId="{1CFA601B-4192-4A6D-B77A-304638A3BF00}" type="pres">
      <dgm:prSet presAssocID="{AEF1E7B6-1125-443F-8FEE-4603A7A510F0}" presName="Child" presStyleLbl="revTx" presStyleIdx="2" presStyleCnt="5">
        <dgm:presLayoutVars>
          <dgm:bulletEnabled val="1"/>
        </dgm:presLayoutVars>
      </dgm:prSet>
      <dgm:spPr/>
    </dgm:pt>
    <dgm:pt modelId="{92CE16C3-B538-4C3A-B117-327068428764}" type="pres">
      <dgm:prSet presAssocID="{AEF1E7B6-1125-443F-8FEE-4603A7A510F0}" presName="Parent" presStyleLbl="alignNode1" presStyleIdx="2" presStyleCnt="5" custLinFactY="-198579" custLinFactNeighborY="-200000">
        <dgm:presLayoutVars>
          <dgm:bulletEnabled val="1"/>
        </dgm:presLayoutVars>
      </dgm:prSet>
      <dgm:spPr/>
      <dgm:t>
        <a:bodyPr/>
        <a:lstStyle/>
        <a:p>
          <a:endParaRPr lang="id-ID"/>
        </a:p>
      </dgm:t>
    </dgm:pt>
    <dgm:pt modelId="{D7E1E6B5-1215-4B94-9002-CC77D711762D}" type="pres">
      <dgm:prSet presAssocID="{C9A20219-590F-4F87-B562-67C094C99D08}" presName="sibTrans" presStyleCnt="0"/>
      <dgm:spPr/>
    </dgm:pt>
    <dgm:pt modelId="{D2CE6F8A-5885-4BE4-9C0F-6205F724EB35}" type="pres">
      <dgm:prSet presAssocID="{AF8D5DF0-BA86-4082-BD50-A6A9B4EDDEF5}" presName="composite" presStyleCnt="0"/>
      <dgm:spPr/>
    </dgm:pt>
    <dgm:pt modelId="{0A680D3C-ECEA-433D-AB9C-77085451A2DA}" type="pres">
      <dgm:prSet presAssocID="{AF8D5DF0-BA86-4082-BD50-A6A9B4EDDEF5}" presName="Accent" presStyleLbl="alignAcc1" presStyleIdx="3" presStyleCnt="5"/>
      <dgm:spPr/>
    </dgm:pt>
    <dgm:pt modelId="{7B115934-19D6-4C3C-92B4-37FEBA4AAC2E}" type="pres">
      <dgm:prSet presAssocID="{AF8D5DF0-BA86-4082-BD50-A6A9B4EDDEF5}" presName="Image" presStyleLbl="node1" presStyleIdx="3" presStyleCnt="5" custLinFactX="-176170" custLinFactY="100000" custLinFactNeighborX="-200000" custLinFactNeighborY="199137"/>
      <dgm:spPr/>
    </dgm:pt>
    <dgm:pt modelId="{BCDFABC5-0F54-4EA1-BBB9-92244F2786C5}" type="pres">
      <dgm:prSet presAssocID="{AF8D5DF0-BA86-4082-BD50-A6A9B4EDDEF5}" presName="Child" presStyleLbl="revTx" presStyleIdx="3" presStyleCnt="5" custScaleY="172153" custLinFactY="-36344" custLinFactNeighborX="-2990" custLinFactNeighborY="-100000">
        <dgm:presLayoutVars>
          <dgm:bulletEnabled val="1"/>
        </dgm:presLayoutVars>
      </dgm:prSet>
      <dgm:spPr/>
      <dgm:t>
        <a:bodyPr/>
        <a:lstStyle/>
        <a:p>
          <a:endParaRPr lang="id-ID"/>
        </a:p>
      </dgm:t>
    </dgm:pt>
    <dgm:pt modelId="{DD049CC4-F441-4497-B378-853EA54ABCD1}" type="pres">
      <dgm:prSet presAssocID="{AF8D5DF0-BA86-4082-BD50-A6A9B4EDDEF5}" presName="Parent" presStyleLbl="alignNode1" presStyleIdx="3" presStyleCnt="5" custLinFactY="-198579" custLinFactNeighborY="-200000">
        <dgm:presLayoutVars>
          <dgm:bulletEnabled val="1"/>
        </dgm:presLayoutVars>
      </dgm:prSet>
      <dgm:spPr/>
      <dgm:t>
        <a:bodyPr/>
        <a:lstStyle/>
        <a:p>
          <a:endParaRPr lang="id-ID"/>
        </a:p>
      </dgm:t>
    </dgm:pt>
    <dgm:pt modelId="{6839F66C-BFE8-428D-89DC-E5F90B58CB50}" type="pres">
      <dgm:prSet presAssocID="{3868FACE-D030-459C-B966-BC7376C2E2C3}" presName="sibTrans" presStyleCnt="0"/>
      <dgm:spPr/>
    </dgm:pt>
    <dgm:pt modelId="{E9E81AEC-2520-44DF-93ED-36B588DC9C3F}" type="pres">
      <dgm:prSet presAssocID="{88A92D8A-7623-4216-9E1C-A778B90FC8FA}" presName="composite" presStyleCnt="0"/>
      <dgm:spPr/>
    </dgm:pt>
    <dgm:pt modelId="{37F6CC21-7A73-468C-81DF-FA92CC26F67D}" type="pres">
      <dgm:prSet presAssocID="{88A92D8A-7623-4216-9E1C-A778B90FC8FA}" presName="Accent" presStyleLbl="alignAcc1" presStyleIdx="4" presStyleCnt="5"/>
      <dgm:spPr/>
    </dgm:pt>
    <dgm:pt modelId="{B2C417CB-6B38-4ADB-8B4D-049F083A69A8}" type="pres">
      <dgm:prSet presAssocID="{88A92D8A-7623-4216-9E1C-A778B90FC8FA}" presName="Image" presStyleLbl="node1" presStyleIdx="4" presStyleCnt="5" custLinFactX="-11303" custLinFactNeighborX="-100000" custLinFactNeighborY="77944"/>
      <dgm:spPr/>
    </dgm:pt>
    <dgm:pt modelId="{8B0EAAB9-2E8E-4286-9D59-C19AE93BE12D}" type="pres">
      <dgm:prSet presAssocID="{88A92D8A-7623-4216-9E1C-A778B90FC8FA}" presName="Child" presStyleLbl="revTx" presStyleIdx="4" presStyleCnt="5">
        <dgm:presLayoutVars>
          <dgm:bulletEnabled val="1"/>
        </dgm:presLayoutVars>
      </dgm:prSet>
      <dgm:spPr/>
    </dgm:pt>
    <dgm:pt modelId="{68EBE4C7-62AA-435F-98AD-88E9A4B7256A}" type="pres">
      <dgm:prSet presAssocID="{88A92D8A-7623-4216-9E1C-A778B90FC8FA}" presName="Parent" presStyleLbl="alignNode1" presStyleIdx="4" presStyleCnt="5" custLinFactY="-198579" custLinFactNeighborY="-200000">
        <dgm:presLayoutVars>
          <dgm:bulletEnabled val="1"/>
        </dgm:presLayoutVars>
      </dgm:prSet>
      <dgm:spPr/>
      <dgm:t>
        <a:bodyPr/>
        <a:lstStyle/>
        <a:p>
          <a:endParaRPr lang="id-ID"/>
        </a:p>
      </dgm:t>
    </dgm:pt>
  </dgm:ptLst>
  <dgm:cxnLst>
    <dgm:cxn modelId="{0BAB7D4E-200C-4394-8FBF-A7B1AB3720F0}" type="presOf" srcId="{A2A47093-AA18-42F5-8FC9-9D41BCB74585}" destId="{BD5E0035-B5FD-478B-8DBA-6529DB83E4E4}" srcOrd="0" destOrd="13" presId="urn:microsoft.com/office/officeart/2008/layout/TitlePictureLineup"/>
    <dgm:cxn modelId="{068BBA48-12B7-40E8-A0D7-8772E1318CCD}" type="presOf" srcId="{4DC678D2-B322-41D2-8F71-8CFEABDD65BE}" destId="{BD5E0035-B5FD-478B-8DBA-6529DB83E4E4}" srcOrd="0" destOrd="7" presId="urn:microsoft.com/office/officeart/2008/layout/TitlePictureLineup"/>
    <dgm:cxn modelId="{996BEAA7-B717-4383-BAE9-D777C7565A05}" srcId="{15E6A931-EE44-4487-8F95-4F632EB86F66}" destId="{527F3E9D-D779-41B6-8E65-7BAE858E01EE}" srcOrd="0" destOrd="0" parTransId="{5D5D14FA-18EA-4BEA-987B-68D416EA89DA}" sibTransId="{96F01C2C-FA8C-4BDF-BD09-D8BF97D7D1A0}"/>
    <dgm:cxn modelId="{6B3F5A79-CC35-45B5-B75C-8FECA9889E3F}" srcId="{15E6A931-EE44-4487-8F95-4F632EB86F66}" destId="{C4A568A7-95AA-49E3-B196-02752C5B9EBB}" srcOrd="4" destOrd="0" parTransId="{C14C8C4A-0DA0-4133-9C0F-F94C71A41925}" sibTransId="{60DE8714-F75C-45E9-AE85-7CD634B2EEE1}"/>
    <dgm:cxn modelId="{0F9B632C-635D-49B4-94C7-C11248822E05}" type="presOf" srcId="{7C515399-1CBE-4185-B1CD-89CB55CF7852}" destId="{1E664285-3385-4BC2-AD85-C26A0822A0F1}" srcOrd="0" destOrd="2" presId="urn:microsoft.com/office/officeart/2008/layout/TitlePictureLineup"/>
    <dgm:cxn modelId="{00005A46-117F-403B-AE81-76A872AFA204}" srcId="{4DC678D2-B322-41D2-8F71-8CFEABDD65BE}" destId="{44DE58A3-7DE6-47D9-B2A9-626FD43B35C1}" srcOrd="0" destOrd="0" parTransId="{06E265A0-0545-489B-AFDA-85694DEC5C2A}" sibTransId="{83D416E8-EAC7-4A69-A2DE-BCD694D03EC6}"/>
    <dgm:cxn modelId="{53270434-C04B-4225-A7B8-0633B43F1D13}" type="presOf" srcId="{88A92D8A-7623-4216-9E1C-A778B90FC8FA}" destId="{68EBE4C7-62AA-435F-98AD-88E9A4B7256A}" srcOrd="0" destOrd="0" presId="urn:microsoft.com/office/officeart/2008/layout/TitlePictureLineup"/>
    <dgm:cxn modelId="{A96C7786-BEFB-4173-A88F-FEF8BA24E35B}" type="presOf" srcId="{C4A568A7-95AA-49E3-B196-02752C5B9EBB}" destId="{BD5E0035-B5FD-478B-8DBA-6529DB83E4E4}" srcOrd="0" destOrd="14" presId="urn:microsoft.com/office/officeart/2008/layout/TitlePictureLineup"/>
    <dgm:cxn modelId="{BDD306C3-CE9C-4906-9D4D-84518C018D7A}" srcId="{89D36DBE-06F5-45B0-B7D5-735D33B454D6}" destId="{9B0DCEB5-C97B-44E2-9211-5F566CBFCBA3}" srcOrd="1" destOrd="0" parTransId="{BA87E025-1814-4748-9DAB-95C857450409}" sibTransId="{EADC8611-3417-4AFE-9925-F36384BC69EA}"/>
    <dgm:cxn modelId="{92808294-28E4-45C0-978C-EBD56E1F0F27}" type="presOf" srcId="{15E6A931-EE44-4487-8F95-4F632EB86F66}" destId="{653ADD06-F142-48C1-B32B-640E7497A9FD}" srcOrd="0" destOrd="0" presId="urn:microsoft.com/office/officeart/2008/layout/TitlePictureLineup"/>
    <dgm:cxn modelId="{341AE198-4246-407D-BED7-305DD6C07B1B}" type="presOf" srcId="{833FC92C-BA07-4EC2-ADD4-200269F6E52E}" destId="{BD5E0035-B5FD-478B-8DBA-6529DB83E4E4}" srcOrd="0" destOrd="11" presId="urn:microsoft.com/office/officeart/2008/layout/TitlePictureLineup"/>
    <dgm:cxn modelId="{58AD70F0-7CA2-4A15-A868-CE982A03F6E6}" srcId="{A372D80B-DDAD-4658-9A2F-EABD91DB8759}" destId="{8E47E809-045A-4B63-9FD7-C229C317C1F2}" srcOrd="1" destOrd="0" parTransId="{6F561966-ADAE-4073-B7F9-6066B6E89CA5}" sibTransId="{3273A8A6-40A3-4756-A619-C1F8399BBA9D}"/>
    <dgm:cxn modelId="{60B5D47E-7DDD-43B1-AEA3-6884ED0928B7}" type="presOf" srcId="{9B0DCEB5-C97B-44E2-9211-5F566CBFCBA3}" destId="{E068BE86-3AAC-456D-BA8F-DF730823D9C4}" srcOrd="0" destOrd="0" presId="urn:microsoft.com/office/officeart/2008/layout/TitlePictureLineup"/>
    <dgm:cxn modelId="{9BE46A84-D11F-4238-A560-DB3CAA7CA16D}" srcId="{4DC678D2-B322-41D2-8F71-8CFEABDD65BE}" destId="{321A4FE5-991F-42C4-B779-8A85E4834E54}" srcOrd="1" destOrd="0" parTransId="{ABBD19A0-D625-4E42-BEF7-3402AE8F8635}" sibTransId="{B28C71A1-F02E-4BD0-8FD4-A8AC23311B44}"/>
    <dgm:cxn modelId="{18000245-48C2-4968-BDD2-4696CF248133}" srcId="{15E6A931-EE44-4487-8F95-4F632EB86F66}" destId="{4DC678D2-B322-41D2-8F71-8CFEABDD65BE}" srcOrd="2" destOrd="0" parTransId="{1535BACD-F3AF-4D92-8FB7-94647B9D1A86}" sibTransId="{411EDBE8-D877-4ACA-8E6B-28FBE7FFECE1}"/>
    <dgm:cxn modelId="{D8888F59-4F55-4FD7-9838-36AB587AE403}" type="presOf" srcId="{8E47E809-045A-4B63-9FD7-C229C317C1F2}" destId="{1E664285-3385-4BC2-AD85-C26A0822A0F1}" srcOrd="0" destOrd="3" presId="urn:microsoft.com/office/officeart/2008/layout/TitlePictureLineup"/>
    <dgm:cxn modelId="{F3B92510-6899-4936-BAAB-331555097880}" type="presOf" srcId="{66C03DA0-E11F-4678-AC76-ECF64D47B5EB}" destId="{BD5E0035-B5FD-478B-8DBA-6529DB83E4E4}" srcOrd="0" destOrd="6" presId="urn:microsoft.com/office/officeart/2008/layout/TitlePictureLineup"/>
    <dgm:cxn modelId="{8BB86526-ECC8-49BC-B28E-56B6EDF5D4F4}" srcId="{15E6A931-EE44-4487-8F95-4F632EB86F66}" destId="{A2A47093-AA18-42F5-8FC9-9D41BCB74585}" srcOrd="3" destOrd="0" parTransId="{B1DD53B2-1C99-4F83-A10F-9503C1819EE1}" sibTransId="{5363CBDD-17E7-4622-AAA7-05C535AA94DC}"/>
    <dgm:cxn modelId="{17077903-65C6-4E0E-A789-8B19F5D1DCDD}" srcId="{28317C45-2285-4856-B481-DABD75FC2E5E}" destId="{2433FABB-AF6F-482D-B242-0FF12A19AD29}" srcOrd="1" destOrd="0" parTransId="{673CFB55-0A88-4213-9FDF-A1AE88E361D9}" sibTransId="{671D379C-362C-497F-AF55-474050DF4ED1}"/>
    <dgm:cxn modelId="{AFD71FDF-EA69-4676-A1A7-F9E773F4749D}" type="presOf" srcId="{0A4D6FBA-C912-4CC9-B813-9251D978285A}" destId="{BCDFABC5-0F54-4EA1-BBB9-92244F2786C5}" srcOrd="0" destOrd="0" presId="urn:microsoft.com/office/officeart/2008/layout/TitlePictureLineup"/>
    <dgm:cxn modelId="{CA132408-0F30-4B48-A57F-2B2E2711185A}" srcId="{89D36DBE-06F5-45B0-B7D5-735D33B454D6}" destId="{AEF1E7B6-1125-443F-8FEE-4603A7A510F0}" srcOrd="2" destOrd="0" parTransId="{541CBD40-932E-42F4-828A-3E3A4325B927}" sibTransId="{C9A20219-590F-4F87-B562-67C094C99D08}"/>
    <dgm:cxn modelId="{7F69FC9E-2895-4558-9DDD-3C0C691BE1EB}" type="presOf" srcId="{A372D80B-DDAD-4658-9A2F-EABD91DB8759}" destId="{1E664285-3385-4BC2-AD85-C26A0822A0F1}" srcOrd="0" destOrd="1" presId="urn:microsoft.com/office/officeart/2008/layout/TitlePictureLineup"/>
    <dgm:cxn modelId="{62B14149-7799-4124-8E50-3AB7F1692234}" type="presOf" srcId="{6F78B7F2-BD5A-4FE1-8CDC-4384E576E0B4}" destId="{BD5E0035-B5FD-478B-8DBA-6529DB83E4E4}" srcOrd="0" destOrd="2" presId="urn:microsoft.com/office/officeart/2008/layout/TitlePictureLineup"/>
    <dgm:cxn modelId="{C13DE9A3-6148-46BC-9E4D-C33E32AA75D0}" srcId="{7FF0A4D7-667A-44A2-87AB-640DCEF745B4}" destId="{8CF18019-7F88-4E2C-B28D-315E85A7A346}" srcOrd="1" destOrd="0" parTransId="{91528654-0FDC-40B8-B848-C034947C771B}" sibTransId="{76C66AEF-901E-4F6C-AB43-6653DAC01EEE}"/>
    <dgm:cxn modelId="{49074024-DCD1-4855-9C76-0291279537F3}" srcId="{4DC678D2-B322-41D2-8F71-8CFEABDD65BE}" destId="{833FC92C-BA07-4EC2-ADD4-200269F6E52E}" srcOrd="3" destOrd="0" parTransId="{02A6ABC5-E46F-492B-A574-D3C639BE1CE2}" sibTransId="{7EBCE251-D83B-46C7-8F95-A74BEF7AF518}"/>
    <dgm:cxn modelId="{76592EA7-681B-4E0F-8F91-B2520F7D2C63}" type="presOf" srcId="{7FF0A4D7-667A-44A2-87AB-640DCEF745B4}" destId="{BCDFABC5-0F54-4EA1-BBB9-92244F2786C5}" srcOrd="0" destOrd="1" presId="urn:microsoft.com/office/officeart/2008/layout/TitlePictureLineup"/>
    <dgm:cxn modelId="{9DF6E7AD-EF4E-46F2-BA2D-8AF57ABCD860}" srcId="{C4A568A7-95AA-49E3-B196-02752C5B9EBB}" destId="{F97BD65F-0EF1-41E3-9518-51672B568C31}" srcOrd="0" destOrd="0" parTransId="{869D5119-CEFB-45D6-8007-A06D89F76081}" sibTransId="{1477A92B-57D2-4068-9DF9-96B9C6FF4C73}"/>
    <dgm:cxn modelId="{9499780E-7C2D-449E-8676-B9719B16E716}" srcId="{AF8D5DF0-BA86-4082-BD50-A6A9B4EDDEF5}" destId="{7FF0A4D7-667A-44A2-87AB-640DCEF745B4}" srcOrd="1" destOrd="0" parTransId="{DCD3A4D4-20D3-4728-91A8-D79E5BD435BD}" sibTransId="{B7A03DC8-0EFB-4747-89ED-365C167934DD}"/>
    <dgm:cxn modelId="{7043B910-3451-4BE9-8F5F-7A5BA76F7C56}" type="presOf" srcId="{44DE58A3-7DE6-47D9-B2A9-626FD43B35C1}" destId="{BD5E0035-B5FD-478B-8DBA-6529DB83E4E4}" srcOrd="0" destOrd="8" presId="urn:microsoft.com/office/officeart/2008/layout/TitlePictureLineup"/>
    <dgm:cxn modelId="{4237D574-F113-4846-BA3E-1B236EA1E226}" type="presOf" srcId="{8CF18019-7F88-4E2C-B28D-315E85A7A346}" destId="{BCDFABC5-0F54-4EA1-BBB9-92244F2786C5}" srcOrd="0" destOrd="3" presId="urn:microsoft.com/office/officeart/2008/layout/TitlePictureLineup"/>
    <dgm:cxn modelId="{FBF9EBF5-9761-40F7-8874-5235F544CDF5}" type="presOf" srcId="{21A8F7BB-3E8C-452E-9BCD-30089F10CF18}" destId="{1E664285-3385-4BC2-AD85-C26A0822A0F1}" srcOrd="0" destOrd="0" presId="urn:microsoft.com/office/officeart/2008/layout/TitlePictureLineup"/>
    <dgm:cxn modelId="{D8228CB8-C672-415B-97A4-B9ECF5B7031D}" srcId="{7FF0A4D7-667A-44A2-87AB-640DCEF745B4}" destId="{7696D28A-E435-46BA-AB37-2E6405AE3A1E}" srcOrd="2" destOrd="0" parTransId="{4AC7BCC3-8D99-4BA8-9E67-45E078A69BBC}" sibTransId="{52851614-01F0-4B86-AB7B-43221FF2F05A}"/>
    <dgm:cxn modelId="{8B11BF0C-AF09-41D6-8DE1-F5C951D67A9D}" type="presOf" srcId="{28317C45-2285-4856-B481-DABD75FC2E5E}" destId="{1E664285-3385-4BC2-AD85-C26A0822A0F1}" srcOrd="0" destOrd="5" presId="urn:microsoft.com/office/officeart/2008/layout/TitlePictureLineup"/>
    <dgm:cxn modelId="{91F9300F-C47B-4992-9783-3DD96AA3503B}" type="presOf" srcId="{FDA22B73-2C5F-4262-99B0-038134FA2D26}" destId="{BD5E0035-B5FD-478B-8DBA-6529DB83E4E4}" srcOrd="0" destOrd="5" presId="urn:microsoft.com/office/officeart/2008/layout/TitlePictureLineup"/>
    <dgm:cxn modelId="{7B6CDA38-77D1-47AB-9086-D3AFAE924F55}" type="presOf" srcId="{BF12E116-0E7D-40BA-9776-4630BC022060}" destId="{BD5E0035-B5FD-478B-8DBA-6529DB83E4E4}" srcOrd="0" destOrd="4" presId="urn:microsoft.com/office/officeart/2008/layout/TitlePictureLineup"/>
    <dgm:cxn modelId="{EDD61BBB-ECC5-45F4-AAB4-D22816854CFE}" srcId="{ACB90781-3157-41BA-88B3-6771293EC501}" destId="{66C03DA0-E11F-4678-AC76-ECF64D47B5EB}" srcOrd="4" destOrd="0" parTransId="{46F3D59F-AC39-42D6-AF44-55A7E717DF0E}" sibTransId="{2EE608CB-BC53-451A-931C-58B59902B155}"/>
    <dgm:cxn modelId="{B062BFED-851B-4EEC-96D0-2CA661309BEF}" srcId="{4DC678D2-B322-41D2-8F71-8CFEABDD65BE}" destId="{66D91410-CEA2-4004-9AC0-439E4820C136}" srcOrd="2" destOrd="0" parTransId="{C02FF693-A03B-4554-BC25-1145D98098F5}" sibTransId="{5DD5F28F-4764-4A8C-8184-06C9E34BF14F}"/>
    <dgm:cxn modelId="{D5D98A3D-F5D0-4FF5-B436-5B56494C4A68}" srcId="{ACB90781-3157-41BA-88B3-6771293EC501}" destId="{FDA22B73-2C5F-4262-99B0-038134FA2D26}" srcOrd="3" destOrd="0" parTransId="{E0E148CF-A1B1-4F5C-A729-F22CEBD003BC}" sibTransId="{4ADD25FB-6CDE-4B0E-BB39-DA7F58F5BB97}"/>
    <dgm:cxn modelId="{31676A26-BF21-4881-89C2-3AEEE8CE93D8}" type="presOf" srcId="{5900269D-A832-408D-812D-EE1F50EECC4D}" destId="{BD5E0035-B5FD-478B-8DBA-6529DB83E4E4}" srcOrd="0" destOrd="3" presId="urn:microsoft.com/office/officeart/2008/layout/TitlePictureLineup"/>
    <dgm:cxn modelId="{5437123F-2B07-4FDD-B86F-272575E363EA}" srcId="{9B0DCEB5-C97B-44E2-9211-5F566CBFCBA3}" destId="{21A8F7BB-3E8C-452E-9BCD-30089F10CF18}" srcOrd="0" destOrd="0" parTransId="{5F1369F6-D7BD-4C9B-8FA7-7C7954EF112B}" sibTransId="{D042DCF4-521D-43DF-83A2-44715B18C160}"/>
    <dgm:cxn modelId="{D3EBED14-21A4-4000-82FA-D83A5DE51F94}" srcId="{A372D80B-DDAD-4658-9A2F-EABD91DB8759}" destId="{7C515399-1CBE-4185-B1CD-89CB55CF7852}" srcOrd="0" destOrd="0" parTransId="{D1740E85-111A-4DDA-AC82-CA97A896DD9D}" sibTransId="{60F939E2-6718-475A-A7B0-A1384333D563}"/>
    <dgm:cxn modelId="{653BA7AE-DADE-4A7B-90AD-995DFCA927FF}" type="presOf" srcId="{66D91410-CEA2-4004-9AC0-439E4820C136}" destId="{BD5E0035-B5FD-478B-8DBA-6529DB83E4E4}" srcOrd="0" destOrd="10" presId="urn:microsoft.com/office/officeart/2008/layout/TitlePictureLineup"/>
    <dgm:cxn modelId="{92B767DC-AEB2-4186-9446-20A58B44A3E8}" type="presOf" srcId="{AF1C8A42-8E61-41EC-99A1-B735B8FAFFC5}" destId="{1E664285-3385-4BC2-AD85-C26A0822A0F1}" srcOrd="0" destOrd="4" presId="urn:microsoft.com/office/officeart/2008/layout/TitlePictureLineup"/>
    <dgm:cxn modelId="{84C54700-0FC4-48BF-9067-7AB33C1A2962}" srcId="{AF8D5DF0-BA86-4082-BD50-A6A9B4EDDEF5}" destId="{0A4D6FBA-C912-4CC9-B813-9251D978285A}" srcOrd="0" destOrd="0" parTransId="{7D8C4C0B-F3CB-44DF-811E-56429AA35668}" sibTransId="{32DE94F9-D09A-4F30-A73D-EE622C689821}"/>
    <dgm:cxn modelId="{D519CDDD-CF93-47C8-B57B-47446EEC2CE9}" srcId="{ACB90781-3157-41BA-88B3-6771293EC501}" destId="{6F78B7F2-BD5A-4FE1-8CDC-4384E576E0B4}" srcOrd="0" destOrd="0" parTransId="{AE44C06A-8739-4418-95A2-0A9BBD7FDA94}" sibTransId="{DB85395B-3CE0-407A-B849-A8A97F20408C}"/>
    <dgm:cxn modelId="{6870269D-F06A-4690-89A5-FE612BE799C4}" type="presOf" srcId="{527F3E9D-D779-41B6-8E65-7BAE858E01EE}" destId="{BD5E0035-B5FD-478B-8DBA-6529DB83E4E4}" srcOrd="0" destOrd="0" presId="urn:microsoft.com/office/officeart/2008/layout/TitlePictureLineup"/>
    <dgm:cxn modelId="{07487395-B6DC-4637-B065-A2ACDE75C74D}" type="presOf" srcId="{2433FABB-AF6F-482D-B242-0FF12A19AD29}" destId="{1E664285-3385-4BC2-AD85-C26A0822A0F1}" srcOrd="0" destOrd="7" presId="urn:microsoft.com/office/officeart/2008/layout/TitlePictureLineup"/>
    <dgm:cxn modelId="{37CAC5E2-482A-44BF-AD28-8DC807AB2378}" type="presOf" srcId="{ACB90781-3157-41BA-88B3-6771293EC501}" destId="{BD5E0035-B5FD-478B-8DBA-6529DB83E4E4}" srcOrd="0" destOrd="1" presId="urn:microsoft.com/office/officeart/2008/layout/TitlePictureLineup"/>
    <dgm:cxn modelId="{8FDA85D4-3D3C-4F6D-916D-FC4F11D6D8B0}" srcId="{9B0DCEB5-C97B-44E2-9211-5F566CBFCBA3}" destId="{A372D80B-DDAD-4658-9A2F-EABD91DB8759}" srcOrd="1" destOrd="0" parTransId="{97C481D9-3514-4E38-996D-495F2B931D52}" sibTransId="{CBB0C996-7225-45AA-B51F-E22D3A074046}"/>
    <dgm:cxn modelId="{6FA6A9EC-E936-4ABC-BE8E-431B6B185910}" type="presOf" srcId="{D539BA45-2FB5-4106-AD27-572F0DE4506A}" destId="{BCDFABC5-0F54-4EA1-BBB9-92244F2786C5}" srcOrd="0" destOrd="2" presId="urn:microsoft.com/office/officeart/2008/layout/TitlePictureLineup"/>
    <dgm:cxn modelId="{5103C2A3-C381-4D24-8A9A-15978930EB14}" srcId="{7FF0A4D7-667A-44A2-87AB-640DCEF745B4}" destId="{D539BA45-2FB5-4106-AD27-572F0DE4506A}" srcOrd="0" destOrd="0" parTransId="{396B7BE2-5A4F-4EB9-8647-4E5F81FAED86}" sibTransId="{038015FA-01FA-470E-8AAF-0A7806CBAD0B}"/>
    <dgm:cxn modelId="{A9BA5180-FA4C-4291-A572-49C18FCBE710}" srcId="{ACB90781-3157-41BA-88B3-6771293EC501}" destId="{5900269D-A832-408D-812D-EE1F50EECC4D}" srcOrd="1" destOrd="0" parTransId="{F9040795-611D-40F8-953C-00C78BA5A202}" sibTransId="{7B6B5056-7719-449A-B32D-A1869C0B1355}"/>
    <dgm:cxn modelId="{B6670739-CCFB-459F-A843-A34006A051D4}" type="presOf" srcId="{AF8D5DF0-BA86-4082-BD50-A6A9B4EDDEF5}" destId="{DD049CC4-F441-4497-B378-853EA54ABCD1}" srcOrd="0" destOrd="0" presId="urn:microsoft.com/office/officeart/2008/layout/TitlePictureLineup"/>
    <dgm:cxn modelId="{89819163-F644-4BC3-9EC7-FA47931693E4}" srcId="{ACB90781-3157-41BA-88B3-6771293EC501}" destId="{BF12E116-0E7D-40BA-9776-4630BC022060}" srcOrd="2" destOrd="0" parTransId="{59EFB4B8-5595-4435-B085-5356F3CF8504}" sibTransId="{59285F38-E5A2-4372-B2BC-3173DE745F4A}"/>
    <dgm:cxn modelId="{052D04D8-7950-4C2E-ADE1-5A069D971F16}" type="presOf" srcId="{F97BD65F-0EF1-41E3-9518-51672B568C31}" destId="{BD5E0035-B5FD-478B-8DBA-6529DB83E4E4}" srcOrd="0" destOrd="15" presId="urn:microsoft.com/office/officeart/2008/layout/TitlePictureLineup"/>
    <dgm:cxn modelId="{6D4B91CD-9D37-43C0-B7C8-3C5F204C739F}" srcId="{A372D80B-DDAD-4658-9A2F-EABD91DB8759}" destId="{28317C45-2285-4856-B481-DABD75FC2E5E}" srcOrd="2" destOrd="0" parTransId="{CA0876C6-8D51-4B65-8C84-6C89E56043F3}" sibTransId="{BD636AD3-F337-46C9-BD4B-585DA23D7444}"/>
    <dgm:cxn modelId="{98F9405A-ADA2-4ED5-BE23-40D086559E9C}" type="presOf" srcId="{D16A5065-2260-4A72-9F5B-4FC0C2F9EB12}" destId="{BD5E0035-B5FD-478B-8DBA-6529DB83E4E4}" srcOrd="0" destOrd="12" presId="urn:microsoft.com/office/officeart/2008/layout/TitlePictureLineup"/>
    <dgm:cxn modelId="{838B1CC4-9577-45E1-93F7-8D2580640DB5}" srcId="{89D36DBE-06F5-45B0-B7D5-735D33B454D6}" destId="{88A92D8A-7623-4216-9E1C-A778B90FC8FA}" srcOrd="4" destOrd="0" parTransId="{C2EF0B3E-95B3-4A37-8E0D-8F616A79F263}" sibTransId="{95A0ACF2-4CC7-4F1D-9807-2ABC1712A761}"/>
    <dgm:cxn modelId="{BA998A15-A3C2-496D-A893-6DCBBFC08CBC}" type="presOf" srcId="{AEF1E7B6-1125-443F-8FEE-4603A7A510F0}" destId="{92CE16C3-B538-4C3A-B117-327068428764}" srcOrd="0" destOrd="0" presId="urn:microsoft.com/office/officeart/2008/layout/TitlePictureLineup"/>
    <dgm:cxn modelId="{DC4A4D31-67C8-4A52-9B24-1088ADADB40F}" srcId="{89D36DBE-06F5-45B0-B7D5-735D33B454D6}" destId="{AF8D5DF0-BA86-4082-BD50-A6A9B4EDDEF5}" srcOrd="3" destOrd="0" parTransId="{28CA435D-AC4C-4C0D-9448-9248D4726F92}" sibTransId="{3868FACE-D030-459C-B966-BC7376C2E2C3}"/>
    <dgm:cxn modelId="{0FBA9749-FB12-46B0-AF47-EB1FD3E32B3C}" srcId="{15E6A931-EE44-4487-8F95-4F632EB86F66}" destId="{ACB90781-3157-41BA-88B3-6771293EC501}" srcOrd="1" destOrd="0" parTransId="{0A2C59D9-FBE0-434A-AB50-7CED5411964E}" sibTransId="{3BB5579E-29C3-4BA5-BA39-15AB47AD7D78}"/>
    <dgm:cxn modelId="{CEFA1C58-D73A-4319-9C19-C17C253DF4F6}" srcId="{28317C45-2285-4856-B481-DABD75FC2E5E}" destId="{C5CD8B01-C6E9-45DC-8066-7E4BCBF50F5D}" srcOrd="0" destOrd="0" parTransId="{26042672-2C80-4E22-93E2-46876BAF36D1}" sibTransId="{8A4EE4C8-06A6-4827-9D14-6B84B9CD9276}"/>
    <dgm:cxn modelId="{21596C67-D439-410B-A7E4-B77A0D81D4BC}" type="presOf" srcId="{7696D28A-E435-46BA-AB37-2E6405AE3A1E}" destId="{BCDFABC5-0F54-4EA1-BBB9-92244F2786C5}" srcOrd="0" destOrd="4" presId="urn:microsoft.com/office/officeart/2008/layout/TitlePictureLineup"/>
    <dgm:cxn modelId="{B35CCF7A-E954-4D8E-B867-29DF43A17D2E}" type="presOf" srcId="{C5CD8B01-C6E9-45DC-8066-7E4BCBF50F5D}" destId="{1E664285-3385-4BC2-AD85-C26A0822A0F1}" srcOrd="0" destOrd="6" presId="urn:microsoft.com/office/officeart/2008/layout/TitlePictureLineup"/>
    <dgm:cxn modelId="{A1BE425E-DD04-48E4-85E9-762A88425A4E}" srcId="{8E47E809-045A-4B63-9FD7-C229C317C1F2}" destId="{AF1C8A42-8E61-41EC-99A1-B735B8FAFFC5}" srcOrd="0" destOrd="0" parTransId="{B0526FAD-9249-4743-867E-9E9AF9588AC3}" sibTransId="{C9D8A9B9-4341-4650-9C12-516B10872CE0}"/>
    <dgm:cxn modelId="{E54A454C-DF59-4B90-8069-8517202A3A4D}" srcId="{89D36DBE-06F5-45B0-B7D5-735D33B454D6}" destId="{15E6A931-EE44-4487-8F95-4F632EB86F66}" srcOrd="0" destOrd="0" parTransId="{78EF7C01-E0B8-4ADB-950F-FA7791925FE8}" sibTransId="{9E43DCBC-25EA-4C9E-AF6C-8069591EC13B}"/>
    <dgm:cxn modelId="{BFBFD0AD-66E9-4C32-8EAA-7C69B981C7B6}" type="presOf" srcId="{89D36DBE-06F5-45B0-B7D5-735D33B454D6}" destId="{FD436111-3DA7-4BC5-B271-79C44F8859D0}" srcOrd="0" destOrd="0" presId="urn:microsoft.com/office/officeart/2008/layout/TitlePictureLineup"/>
    <dgm:cxn modelId="{5FA15D9E-4CE6-4726-AE20-38033E6A0441}" type="presOf" srcId="{321A4FE5-991F-42C4-B779-8A85E4834E54}" destId="{BD5E0035-B5FD-478B-8DBA-6529DB83E4E4}" srcOrd="0" destOrd="9" presId="urn:microsoft.com/office/officeart/2008/layout/TitlePictureLineup"/>
    <dgm:cxn modelId="{7A1BA651-AF75-497B-A3F2-D778BBA3308C}" srcId="{4DC678D2-B322-41D2-8F71-8CFEABDD65BE}" destId="{D16A5065-2260-4A72-9F5B-4FC0C2F9EB12}" srcOrd="4" destOrd="0" parTransId="{07F3EBB2-E111-4BCB-BE9A-059F356B6ABE}" sibTransId="{1BB730D3-6201-4B5E-B0CC-C29DB0E9E909}"/>
    <dgm:cxn modelId="{AB460555-9EC9-4984-8F79-20F7635B9BBC}" type="presParOf" srcId="{FD436111-3DA7-4BC5-B271-79C44F8859D0}" destId="{A092F561-0FDF-4D43-B6B2-B0784AD79F2C}" srcOrd="0" destOrd="0" presId="urn:microsoft.com/office/officeart/2008/layout/TitlePictureLineup"/>
    <dgm:cxn modelId="{167611B8-61F2-44AB-BD10-AA93FF392BC3}" type="presParOf" srcId="{A092F561-0FDF-4D43-B6B2-B0784AD79F2C}" destId="{6CA134B3-A8BA-4A21-BDA4-64D9F8C3AE9D}" srcOrd="0" destOrd="0" presId="urn:microsoft.com/office/officeart/2008/layout/TitlePictureLineup"/>
    <dgm:cxn modelId="{3CB93EFD-B282-4D62-BA9E-BBDFA04DB449}" type="presParOf" srcId="{A092F561-0FDF-4D43-B6B2-B0784AD79F2C}" destId="{60A2707D-4F8A-4CA7-90D4-20D48B1116DA}" srcOrd="1" destOrd="0" presId="urn:microsoft.com/office/officeart/2008/layout/TitlePictureLineup"/>
    <dgm:cxn modelId="{3EA3F854-B561-4F5D-BA58-9AA4082D2DC4}" type="presParOf" srcId="{A092F561-0FDF-4D43-B6B2-B0784AD79F2C}" destId="{BD5E0035-B5FD-478B-8DBA-6529DB83E4E4}" srcOrd="2" destOrd="0" presId="urn:microsoft.com/office/officeart/2008/layout/TitlePictureLineup"/>
    <dgm:cxn modelId="{5AB065DF-0073-4BBF-8CE0-A04066E60FC8}" type="presParOf" srcId="{A092F561-0FDF-4D43-B6B2-B0784AD79F2C}" destId="{653ADD06-F142-48C1-B32B-640E7497A9FD}" srcOrd="3" destOrd="0" presId="urn:microsoft.com/office/officeart/2008/layout/TitlePictureLineup"/>
    <dgm:cxn modelId="{7AC3E757-BCB3-4479-93F9-44A610ABD410}" type="presParOf" srcId="{FD436111-3DA7-4BC5-B271-79C44F8859D0}" destId="{039D849F-4093-4A28-ABD7-73C91CE679EC}" srcOrd="1" destOrd="0" presId="urn:microsoft.com/office/officeart/2008/layout/TitlePictureLineup"/>
    <dgm:cxn modelId="{FEFB01D1-81CB-4CF1-93AA-EC16539F9C54}" type="presParOf" srcId="{FD436111-3DA7-4BC5-B271-79C44F8859D0}" destId="{A0207AE1-B52E-4519-A750-2729A6BBC76D}" srcOrd="2" destOrd="0" presId="urn:microsoft.com/office/officeart/2008/layout/TitlePictureLineup"/>
    <dgm:cxn modelId="{5A3B8F75-56A2-40A1-A4D7-EDA66F409550}" type="presParOf" srcId="{A0207AE1-B52E-4519-A750-2729A6BBC76D}" destId="{43977F94-EC5A-4162-84DD-EA5A34D5B78F}" srcOrd="0" destOrd="0" presId="urn:microsoft.com/office/officeart/2008/layout/TitlePictureLineup"/>
    <dgm:cxn modelId="{5E6E00AD-A8C9-4914-9C9E-7A5020B1641B}" type="presParOf" srcId="{A0207AE1-B52E-4519-A750-2729A6BBC76D}" destId="{A3B99B5E-98BD-40BF-8ECF-E563624FB443}" srcOrd="1" destOrd="0" presId="urn:microsoft.com/office/officeart/2008/layout/TitlePictureLineup"/>
    <dgm:cxn modelId="{5C94F941-C6B4-48E9-AA2D-FDB80411741C}" type="presParOf" srcId="{A0207AE1-B52E-4519-A750-2729A6BBC76D}" destId="{1E664285-3385-4BC2-AD85-C26A0822A0F1}" srcOrd="2" destOrd="0" presId="urn:microsoft.com/office/officeart/2008/layout/TitlePictureLineup"/>
    <dgm:cxn modelId="{9EF6D5CE-5CFE-4A7F-8B02-6EC5D789E662}" type="presParOf" srcId="{A0207AE1-B52E-4519-A750-2729A6BBC76D}" destId="{E068BE86-3AAC-456D-BA8F-DF730823D9C4}" srcOrd="3" destOrd="0" presId="urn:microsoft.com/office/officeart/2008/layout/TitlePictureLineup"/>
    <dgm:cxn modelId="{4EF89357-C51B-4D7A-818E-B792B6841696}" type="presParOf" srcId="{FD436111-3DA7-4BC5-B271-79C44F8859D0}" destId="{CEF4EFCA-A752-42A9-8EBD-3F937282AAD6}" srcOrd="3" destOrd="0" presId="urn:microsoft.com/office/officeart/2008/layout/TitlePictureLineup"/>
    <dgm:cxn modelId="{84B8AC49-DF26-4729-B35D-8FDC3B077947}" type="presParOf" srcId="{FD436111-3DA7-4BC5-B271-79C44F8859D0}" destId="{601EE603-332A-449D-A086-C73F7AE26639}" srcOrd="4" destOrd="0" presId="urn:microsoft.com/office/officeart/2008/layout/TitlePictureLineup"/>
    <dgm:cxn modelId="{D5CE7A6E-4B3D-400C-AC79-A1855423766B}" type="presParOf" srcId="{601EE603-332A-449D-A086-C73F7AE26639}" destId="{EA884B08-91EC-4770-81BD-8BBB1F5C16CF}" srcOrd="0" destOrd="0" presId="urn:microsoft.com/office/officeart/2008/layout/TitlePictureLineup"/>
    <dgm:cxn modelId="{1C6BA7BD-6E3A-4DF5-AC56-35D07A740406}" type="presParOf" srcId="{601EE603-332A-449D-A086-C73F7AE26639}" destId="{DBFCD3DA-3898-48B8-A27D-787554C08037}" srcOrd="1" destOrd="0" presId="urn:microsoft.com/office/officeart/2008/layout/TitlePictureLineup"/>
    <dgm:cxn modelId="{8CC9AD94-F296-49D3-B817-295081D14FAF}" type="presParOf" srcId="{601EE603-332A-449D-A086-C73F7AE26639}" destId="{1CFA601B-4192-4A6D-B77A-304638A3BF00}" srcOrd="2" destOrd="0" presId="urn:microsoft.com/office/officeart/2008/layout/TitlePictureLineup"/>
    <dgm:cxn modelId="{C330BA3A-6C4C-4DC9-86B4-D3A1EB0001A0}" type="presParOf" srcId="{601EE603-332A-449D-A086-C73F7AE26639}" destId="{92CE16C3-B538-4C3A-B117-327068428764}" srcOrd="3" destOrd="0" presId="urn:microsoft.com/office/officeart/2008/layout/TitlePictureLineup"/>
    <dgm:cxn modelId="{86A6C4D8-E564-4F08-A372-CB3A3E052DB3}" type="presParOf" srcId="{FD436111-3DA7-4BC5-B271-79C44F8859D0}" destId="{D7E1E6B5-1215-4B94-9002-CC77D711762D}" srcOrd="5" destOrd="0" presId="urn:microsoft.com/office/officeart/2008/layout/TitlePictureLineup"/>
    <dgm:cxn modelId="{FC4B5383-A4CF-4CFD-BDF1-1940307267DD}" type="presParOf" srcId="{FD436111-3DA7-4BC5-B271-79C44F8859D0}" destId="{D2CE6F8A-5885-4BE4-9C0F-6205F724EB35}" srcOrd="6" destOrd="0" presId="urn:microsoft.com/office/officeart/2008/layout/TitlePictureLineup"/>
    <dgm:cxn modelId="{4B524994-65BF-49FC-9397-F5EA4F656066}" type="presParOf" srcId="{D2CE6F8A-5885-4BE4-9C0F-6205F724EB35}" destId="{0A680D3C-ECEA-433D-AB9C-77085451A2DA}" srcOrd="0" destOrd="0" presId="urn:microsoft.com/office/officeart/2008/layout/TitlePictureLineup"/>
    <dgm:cxn modelId="{5DD43DFC-9212-4332-BB24-C10B846CA467}" type="presParOf" srcId="{D2CE6F8A-5885-4BE4-9C0F-6205F724EB35}" destId="{7B115934-19D6-4C3C-92B4-37FEBA4AAC2E}" srcOrd="1" destOrd="0" presId="urn:microsoft.com/office/officeart/2008/layout/TitlePictureLineup"/>
    <dgm:cxn modelId="{4A50BA67-508B-4F64-B5E7-0C3C229EC8CE}" type="presParOf" srcId="{D2CE6F8A-5885-4BE4-9C0F-6205F724EB35}" destId="{BCDFABC5-0F54-4EA1-BBB9-92244F2786C5}" srcOrd="2" destOrd="0" presId="urn:microsoft.com/office/officeart/2008/layout/TitlePictureLineup"/>
    <dgm:cxn modelId="{5603E6C4-2EB4-4C89-95CE-6F58D62B819E}" type="presParOf" srcId="{D2CE6F8A-5885-4BE4-9C0F-6205F724EB35}" destId="{DD049CC4-F441-4497-B378-853EA54ABCD1}" srcOrd="3" destOrd="0" presId="urn:microsoft.com/office/officeart/2008/layout/TitlePictureLineup"/>
    <dgm:cxn modelId="{3A97FA9D-CFF1-4FE9-A9CF-5A87A7D02A97}" type="presParOf" srcId="{FD436111-3DA7-4BC5-B271-79C44F8859D0}" destId="{6839F66C-BFE8-428D-89DC-E5F90B58CB50}" srcOrd="7" destOrd="0" presId="urn:microsoft.com/office/officeart/2008/layout/TitlePictureLineup"/>
    <dgm:cxn modelId="{447BF94A-9E70-408D-BF55-AE1098B072B1}" type="presParOf" srcId="{FD436111-3DA7-4BC5-B271-79C44F8859D0}" destId="{E9E81AEC-2520-44DF-93ED-36B588DC9C3F}" srcOrd="8" destOrd="0" presId="urn:microsoft.com/office/officeart/2008/layout/TitlePictureLineup"/>
    <dgm:cxn modelId="{6C67CCBC-A790-46F6-BA3B-8FE55CE1E0B2}" type="presParOf" srcId="{E9E81AEC-2520-44DF-93ED-36B588DC9C3F}" destId="{37F6CC21-7A73-468C-81DF-FA92CC26F67D}" srcOrd="0" destOrd="0" presId="urn:microsoft.com/office/officeart/2008/layout/TitlePictureLineup"/>
    <dgm:cxn modelId="{7212BFC5-0747-4BF9-B038-2B5BFD2C2FCA}" type="presParOf" srcId="{E9E81AEC-2520-44DF-93ED-36B588DC9C3F}" destId="{B2C417CB-6B38-4ADB-8B4D-049F083A69A8}" srcOrd="1" destOrd="0" presId="urn:microsoft.com/office/officeart/2008/layout/TitlePictureLineup"/>
    <dgm:cxn modelId="{88CCE268-BFB5-46A8-BE95-F39B532D8AC7}" type="presParOf" srcId="{E9E81AEC-2520-44DF-93ED-36B588DC9C3F}" destId="{8B0EAAB9-2E8E-4286-9D59-C19AE93BE12D}" srcOrd="2" destOrd="0" presId="urn:microsoft.com/office/officeart/2008/layout/TitlePictureLineup"/>
    <dgm:cxn modelId="{49B46353-4FC3-45AB-91B4-1EDD2B8BBDB9}" type="presParOf" srcId="{E9E81AEC-2520-44DF-93ED-36B588DC9C3F}" destId="{68EBE4C7-62AA-435F-98AD-88E9A4B7256A}" srcOrd="3" destOrd="0" presId="urn:microsoft.com/office/officeart/2008/layout/Title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CB9AE7-F5BD-4BF0-85F8-18B98EEEB667}"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id-ID"/>
        </a:p>
      </dgm:t>
    </dgm:pt>
    <dgm:pt modelId="{4CDBC969-C02C-4232-A1D8-08A016F9A1AB}">
      <dgm:prSet phldrT="[Text]"/>
      <dgm:spPr>
        <a:solidFill>
          <a:srgbClr val="FF0000"/>
        </a:solidFill>
      </dgm:spPr>
      <dgm:t>
        <a:bodyPr/>
        <a:lstStyle/>
        <a:p>
          <a:r>
            <a:rPr lang="en-US" b="1" dirty="0" smtClean="0">
              <a:solidFill>
                <a:schemeClr val="tx1"/>
              </a:solidFill>
              <a:latin typeface="Times New Roman" pitchFamily="18" charset="0"/>
              <a:cs typeface="Times New Roman" pitchFamily="18" charset="0"/>
            </a:rPr>
            <a:t>JAMAN KEMERDEKAAN</a:t>
          </a:r>
          <a:endParaRPr lang="id-ID" dirty="0"/>
        </a:p>
      </dgm:t>
    </dgm:pt>
    <dgm:pt modelId="{00269DF6-A39E-4E9B-B542-CFACE54CD548}" type="parTrans" cxnId="{89943119-5D7A-434F-BC24-27C924EC69B8}">
      <dgm:prSet/>
      <dgm:spPr/>
      <dgm:t>
        <a:bodyPr/>
        <a:lstStyle/>
        <a:p>
          <a:endParaRPr lang="id-ID"/>
        </a:p>
      </dgm:t>
    </dgm:pt>
    <dgm:pt modelId="{FE8EBCEA-95A2-4B12-9A3E-561E96F94515}" type="sibTrans" cxnId="{89943119-5D7A-434F-BC24-27C924EC69B8}">
      <dgm:prSet/>
      <dgm:spPr/>
      <dgm:t>
        <a:bodyPr/>
        <a:lstStyle/>
        <a:p>
          <a:endParaRPr lang="id-ID"/>
        </a:p>
      </dgm:t>
    </dgm:pt>
    <dgm:pt modelId="{564D382F-D8E3-4DCB-861D-4086E0CC308D}">
      <dgm:prSet phldrT="[Text]" custT="1"/>
      <dgm:spPr>
        <a:solidFill>
          <a:schemeClr val="bg1"/>
        </a:solidFill>
      </dgm:spPr>
      <dgm:t>
        <a:bodyPr/>
        <a:lstStyle/>
        <a:p>
          <a:pPr algn="just"/>
          <a:r>
            <a:rPr lang="id-ID" sz="1050" dirty="0" smtClean="0">
              <a:latin typeface="Times New Roman" pitchFamily="18" charset="0"/>
              <a:cs typeface="Times New Roman" pitchFamily="18" charset="0"/>
            </a:rPr>
            <a:t>1.  </a:t>
          </a:r>
          <a:r>
            <a:rPr lang="en-US" sz="1050" dirty="0" smtClean="0">
              <a:latin typeface="Times New Roman" pitchFamily="18" charset="0"/>
              <a:cs typeface="Times New Roman" pitchFamily="18" charset="0"/>
            </a:rPr>
            <a:t>17-08-1945: </a:t>
          </a:r>
          <a:r>
            <a:rPr lang="en-US" sz="1050" dirty="0" err="1" smtClean="0">
              <a:latin typeface="Times New Roman" pitchFamily="18" charset="0"/>
              <a:cs typeface="Times New Roman" pitchFamily="18" charset="0"/>
            </a:rPr>
            <a:t>kemerdekaan</a:t>
          </a:r>
          <a:r>
            <a:rPr lang="en-US" sz="1050" dirty="0" smtClean="0">
              <a:latin typeface="Times New Roman" pitchFamily="18" charset="0"/>
              <a:cs typeface="Times New Roman" pitchFamily="18" charset="0"/>
            </a:rPr>
            <a:t> Indonesia</a:t>
          </a:r>
        </a:p>
        <a:p>
          <a:pPr marL="358775" indent="-173038" algn="just"/>
          <a:r>
            <a:rPr lang="id-ID"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Keputusan</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untuk</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menentukan</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dan</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melaksanakan</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hukumnya</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sendiri</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yaitu</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tata</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hukum</a:t>
          </a:r>
          <a:r>
            <a:rPr lang="en-US" sz="1050" dirty="0" smtClean="0">
              <a:latin typeface="Times New Roman" pitchFamily="18" charset="0"/>
              <a:cs typeface="Times New Roman" pitchFamily="18" charset="0"/>
            </a:rPr>
            <a:t> Indonesia</a:t>
          </a:r>
        </a:p>
        <a:p>
          <a:pPr marL="444500" indent="-173038" algn="just"/>
          <a:r>
            <a:rPr lang="id-ID"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Proklamasi</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kemerdekaan</a:t>
          </a:r>
          <a:r>
            <a:rPr lang="en-US" sz="1050" dirty="0" smtClean="0">
              <a:latin typeface="Times New Roman" pitchFamily="18" charset="0"/>
              <a:cs typeface="Times New Roman" pitchFamily="18" charset="0"/>
            </a:rPr>
            <a:t>: “kami </a:t>
          </a:r>
          <a:r>
            <a:rPr lang="en-US" sz="1050" dirty="0" err="1" smtClean="0">
              <a:latin typeface="Times New Roman" pitchFamily="18" charset="0"/>
              <a:cs typeface="Times New Roman" pitchFamily="18" charset="0"/>
            </a:rPr>
            <a:t>bangsa</a:t>
          </a:r>
          <a:r>
            <a:rPr lang="en-US" sz="1050" dirty="0" smtClean="0">
              <a:latin typeface="Times New Roman" pitchFamily="18" charset="0"/>
              <a:cs typeface="Times New Roman" pitchFamily="18" charset="0"/>
            </a:rPr>
            <a:t> Indonesia </a:t>
          </a:r>
          <a:r>
            <a:rPr lang="en-US" sz="1050" dirty="0" err="1" smtClean="0">
              <a:latin typeface="Times New Roman" pitchFamily="18" charset="0"/>
              <a:cs typeface="Times New Roman" pitchFamily="18" charset="0"/>
            </a:rPr>
            <a:t>dengan</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ini</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menyatakan</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kemerdekaan</a:t>
          </a:r>
          <a:r>
            <a:rPr lang="en-US" sz="1050" dirty="0" smtClean="0">
              <a:latin typeface="Times New Roman" pitchFamily="18" charset="0"/>
              <a:cs typeface="Times New Roman" pitchFamily="18" charset="0"/>
            </a:rPr>
            <a:t> Indonesia…”</a:t>
          </a:r>
        </a:p>
        <a:p>
          <a:pPr marL="444500" indent="-173038" algn="just"/>
          <a:r>
            <a:rPr lang="id-ID"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Pembukaan</a:t>
          </a:r>
          <a:r>
            <a:rPr lang="en-US" sz="1050" dirty="0" smtClean="0">
              <a:latin typeface="Times New Roman" pitchFamily="18" charset="0"/>
              <a:cs typeface="Times New Roman" pitchFamily="18" charset="0"/>
            </a:rPr>
            <a:t> UUD 45: “</a:t>
          </a:r>
          <a:r>
            <a:rPr lang="en-US" sz="1050" dirty="0" err="1" smtClean="0">
              <a:latin typeface="Times New Roman" pitchFamily="18" charset="0"/>
              <a:cs typeface="Times New Roman" pitchFamily="18" charset="0"/>
            </a:rPr>
            <a:t>kemudian</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daripada</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itu</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Disusunlah</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kemerdekaan</a:t>
          </a:r>
          <a:r>
            <a:rPr lang="en-US" sz="1050" dirty="0" smtClean="0">
              <a:latin typeface="Times New Roman" pitchFamily="18" charset="0"/>
              <a:cs typeface="Times New Roman" pitchFamily="18" charset="0"/>
            </a:rPr>
            <a:t> Indonesia </a:t>
          </a:r>
          <a:r>
            <a:rPr lang="en-US" sz="1050" dirty="0" err="1" smtClean="0">
              <a:latin typeface="Times New Roman" pitchFamily="18" charset="0"/>
              <a:cs typeface="Times New Roman" pitchFamily="18" charset="0"/>
            </a:rPr>
            <a:t>itu</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dalam</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suatu</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Undang</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Undang</a:t>
          </a:r>
          <a:r>
            <a:rPr lang="en-US" sz="1050" dirty="0" smtClean="0">
              <a:latin typeface="Times New Roman" pitchFamily="18" charset="0"/>
              <a:cs typeface="Times New Roman" pitchFamily="18" charset="0"/>
            </a:rPr>
            <a:t> </a:t>
          </a:r>
          <a:r>
            <a:rPr lang="en-US" sz="1050" dirty="0" err="1" smtClean="0">
              <a:latin typeface="Times New Roman" pitchFamily="18" charset="0"/>
              <a:cs typeface="Times New Roman" pitchFamily="18" charset="0"/>
            </a:rPr>
            <a:t>Dasar</a:t>
          </a:r>
          <a:r>
            <a:rPr lang="en-US" sz="1050" dirty="0" smtClean="0">
              <a:latin typeface="Times New Roman" pitchFamily="18" charset="0"/>
              <a:cs typeface="Times New Roman" pitchFamily="18" charset="0"/>
            </a:rPr>
            <a:t> Negara Indonesia….”</a:t>
          </a:r>
          <a:endParaRPr lang="id-ID" sz="1050" dirty="0"/>
        </a:p>
      </dgm:t>
    </dgm:pt>
    <dgm:pt modelId="{0360D2E1-936F-4D74-8127-6C29C57FCC04}" type="parTrans" cxnId="{DA335077-9999-4572-9FA5-7EA80A2ABD63}">
      <dgm:prSet/>
      <dgm:spPr/>
      <dgm:t>
        <a:bodyPr/>
        <a:lstStyle/>
        <a:p>
          <a:endParaRPr lang="id-ID"/>
        </a:p>
      </dgm:t>
    </dgm:pt>
    <dgm:pt modelId="{542C60D3-6DFF-403B-B75C-ED40FA9DD3E9}" type="sibTrans" cxnId="{DA335077-9999-4572-9FA5-7EA80A2ABD63}">
      <dgm:prSet/>
      <dgm:spPr/>
      <dgm:t>
        <a:bodyPr/>
        <a:lstStyle/>
        <a:p>
          <a:endParaRPr lang="id-ID"/>
        </a:p>
      </dgm:t>
    </dgm:pt>
    <dgm:pt modelId="{BCE3D3B0-22C2-4DA8-9E91-7A336EF9D926}">
      <dgm:prSet phldrT="[Text]"/>
      <dgm:spPr>
        <a:solidFill>
          <a:schemeClr val="bg1"/>
        </a:solidFill>
      </dgm:spPr>
      <dgm:t>
        <a:bodyPr/>
        <a:lstStyle/>
        <a:p>
          <a:r>
            <a:rPr lang="id-ID" dirty="0" smtClean="0">
              <a:latin typeface="Times New Roman" pitchFamily="18" charset="0"/>
              <a:cs typeface="Times New Roman" pitchFamily="18" charset="0"/>
            </a:rPr>
            <a:t>2. </a:t>
          </a:r>
          <a:r>
            <a:rPr lang="en-US" dirty="0" smtClean="0">
              <a:latin typeface="Times New Roman" pitchFamily="18" charset="0"/>
              <a:cs typeface="Times New Roman" pitchFamily="18" charset="0"/>
            </a:rPr>
            <a:t>UUD 1945 (18-08-1945 </a:t>
          </a:r>
          <a:r>
            <a:rPr lang="en-US" dirty="0" err="1" smtClean="0">
              <a:latin typeface="Times New Roman" pitchFamily="18" charset="0"/>
              <a:cs typeface="Times New Roman" pitchFamily="18" charset="0"/>
            </a:rPr>
            <a:t>s.d.</a:t>
          </a:r>
          <a:r>
            <a:rPr lang="en-US" dirty="0" smtClean="0">
              <a:latin typeface="Times New Roman" pitchFamily="18" charset="0"/>
              <a:cs typeface="Times New Roman" pitchFamily="18" charset="0"/>
            </a:rPr>
            <a:t> 17-12-1949)</a:t>
          </a:r>
        </a:p>
        <a:p>
          <a:pPr marL="358775" indent="-173038"/>
          <a:r>
            <a:rPr lang="id-ID" dirty="0" smtClean="0">
              <a:latin typeface="Times New Roman" pitchFamily="18" charset="0"/>
              <a:cs typeface="Times New Roman" pitchFamily="18" charset="0"/>
            </a:rPr>
            <a:t>a. </a:t>
          </a:r>
          <a:r>
            <a:rPr lang="en-US" dirty="0" err="1" smtClean="0">
              <a:latin typeface="Times New Roman" pitchFamily="18" charset="0"/>
              <a:cs typeface="Times New Roman" pitchFamily="18" charset="0"/>
            </a:rPr>
            <a:t>Kebutuhan</a:t>
          </a:r>
          <a:r>
            <a:rPr lang="en-US" dirty="0" smtClean="0">
              <a:latin typeface="Times New Roman" pitchFamily="18" charset="0"/>
              <a:cs typeface="Times New Roman" pitchFamily="18" charset="0"/>
            </a:rPr>
            <a:t> UU </a:t>
          </a:r>
          <a:r>
            <a:rPr lang="en-US" dirty="0" err="1" smtClean="0">
              <a:latin typeface="Times New Roman" pitchFamily="18" charset="0"/>
              <a:cs typeface="Times New Roman" pitchFamily="18" charset="0"/>
            </a:rPr>
            <a:t>organik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dipenuhi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dengan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ketentuan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pasal</a:t>
          </a:r>
          <a:r>
            <a:rPr lang="en-US" dirty="0" smtClean="0">
              <a:latin typeface="Times New Roman" pitchFamily="18" charset="0"/>
              <a:cs typeface="Times New Roman" pitchFamily="18" charset="0"/>
            </a:rPr>
            <a:t> II </a:t>
          </a:r>
          <a:r>
            <a:rPr lang="en-US" dirty="0" err="1" smtClean="0">
              <a:latin typeface="Times New Roman" pitchFamily="18" charset="0"/>
              <a:cs typeface="Times New Roman" pitchFamily="18" charset="0"/>
            </a:rPr>
            <a:t>aturan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peralihan</a:t>
          </a:r>
          <a:r>
            <a:rPr lang="en-US" dirty="0" smtClean="0">
              <a:latin typeface="Times New Roman" pitchFamily="18" charset="0"/>
              <a:cs typeface="Times New Roman" pitchFamily="18" charset="0"/>
            </a:rPr>
            <a:t> UUD 45. </a:t>
          </a:r>
        </a:p>
        <a:p>
          <a:pPr marL="358775" indent="-173038"/>
          <a:r>
            <a:rPr lang="id-ID" dirty="0" smtClean="0">
              <a:latin typeface="Times New Roman" pitchFamily="18" charset="0"/>
              <a:cs typeface="Times New Roman" pitchFamily="18" charset="0"/>
            </a:rPr>
            <a:t>b. </a:t>
          </a:r>
          <a:r>
            <a:rPr lang="en-US" dirty="0" err="1" smtClean="0">
              <a:latin typeface="Times New Roman" pitchFamily="18" charset="0"/>
              <a:cs typeface="Times New Roman" pitchFamily="18" charset="0"/>
            </a:rPr>
            <a:t>Bukan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kelanjutan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hukum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Hindia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Belanda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karena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hanya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sementara</a:t>
          </a:r>
          <a:endParaRPr lang="en-US" dirty="0" smtClean="0">
            <a:latin typeface="Times New Roman" pitchFamily="18" charset="0"/>
            <a:cs typeface="Times New Roman" pitchFamily="18" charset="0"/>
          </a:endParaRPr>
        </a:p>
        <a:p>
          <a:r>
            <a:rPr lang="id-ID" dirty="0" smtClean="0">
              <a:latin typeface="Times New Roman" pitchFamily="18" charset="0"/>
              <a:cs typeface="Times New Roman" pitchFamily="18" charset="0"/>
            </a:rPr>
            <a:t>3.  </a:t>
          </a:r>
          <a:r>
            <a:rPr lang="en-US" dirty="0" err="1" smtClean="0">
              <a:latin typeface="Times New Roman" pitchFamily="18" charset="0"/>
              <a:cs typeface="Times New Roman" pitchFamily="18" charset="0"/>
            </a:rPr>
            <a:t>Konstitusi</a:t>
          </a:r>
          <a:r>
            <a:rPr lang="en-US" dirty="0" smtClean="0">
              <a:latin typeface="Times New Roman" pitchFamily="18" charset="0"/>
              <a:cs typeface="Times New Roman" pitchFamily="18" charset="0"/>
            </a:rPr>
            <a:t> RIS (27-12-1949 </a:t>
          </a:r>
          <a:r>
            <a:rPr lang="en-US" dirty="0" err="1" smtClean="0">
              <a:latin typeface="Times New Roman" pitchFamily="18" charset="0"/>
              <a:cs typeface="Times New Roman" pitchFamily="18" charset="0"/>
            </a:rPr>
            <a:t>s.d.</a:t>
          </a:r>
          <a:r>
            <a:rPr lang="en-US" dirty="0" smtClean="0">
              <a:latin typeface="Times New Roman" pitchFamily="18" charset="0"/>
              <a:cs typeface="Times New Roman" pitchFamily="18" charset="0"/>
            </a:rPr>
            <a:t> 17-08-1950)</a:t>
          </a:r>
        </a:p>
        <a:p>
          <a:pPr marL="0" indent="185738"/>
          <a:r>
            <a:rPr lang="id-ID" dirty="0" smtClean="0">
              <a:latin typeface="Times New Roman" pitchFamily="18" charset="0"/>
              <a:cs typeface="Times New Roman" pitchFamily="18" charset="0"/>
            </a:rPr>
            <a:t>a. </a:t>
          </a:r>
          <a:r>
            <a:rPr lang="en-US" dirty="0" err="1" smtClean="0">
              <a:latin typeface="Times New Roman" pitchFamily="18" charset="0"/>
              <a:cs typeface="Times New Roman" pitchFamily="18" charset="0"/>
            </a:rPr>
            <a:t>Aturan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peralihan</a:t>
          </a:r>
          <a:endParaRPr lang="en-US" dirty="0" smtClean="0">
            <a:latin typeface="Times New Roman" pitchFamily="18" charset="0"/>
            <a:cs typeface="Times New Roman" pitchFamily="18" charset="0"/>
          </a:endParaRPr>
        </a:p>
        <a:p>
          <a:r>
            <a:rPr lang="id-ID" dirty="0" smtClean="0">
              <a:latin typeface="Times New Roman" pitchFamily="18" charset="0"/>
              <a:cs typeface="Times New Roman" pitchFamily="18" charset="0"/>
            </a:rPr>
            <a:t>4. </a:t>
          </a:r>
          <a:r>
            <a:rPr lang="en-US" dirty="0" smtClean="0">
              <a:latin typeface="Times New Roman" pitchFamily="18" charset="0"/>
              <a:cs typeface="Times New Roman" pitchFamily="18" charset="0"/>
            </a:rPr>
            <a:t>UUDS 1950 (15-08-1950 </a:t>
          </a:r>
          <a:r>
            <a:rPr lang="en-US" dirty="0" err="1" smtClean="0">
              <a:latin typeface="Times New Roman" pitchFamily="18" charset="0"/>
              <a:cs typeface="Times New Roman" pitchFamily="18" charset="0"/>
            </a:rPr>
            <a:t>s.d.</a:t>
          </a:r>
          <a:r>
            <a:rPr lang="en-US" dirty="0" smtClean="0">
              <a:latin typeface="Times New Roman" pitchFamily="18" charset="0"/>
              <a:cs typeface="Times New Roman" pitchFamily="18" charset="0"/>
            </a:rPr>
            <a:t> 5-07-1959)</a:t>
          </a:r>
        </a:p>
        <a:p>
          <a:pPr marL="0" indent="185738"/>
          <a:r>
            <a:rPr lang="id-ID" dirty="0" smtClean="0">
              <a:latin typeface="Times New Roman" pitchFamily="18" charset="0"/>
              <a:cs typeface="Times New Roman" pitchFamily="18" charset="0"/>
            </a:rPr>
            <a:t>a. </a:t>
          </a:r>
          <a:r>
            <a:rPr lang="en-US" dirty="0" err="1" smtClean="0">
              <a:latin typeface="Times New Roman" pitchFamily="18" charset="0"/>
              <a:cs typeface="Times New Roman" pitchFamily="18" charset="0"/>
            </a:rPr>
            <a:t>Aturan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peralihan</a:t>
          </a:r>
          <a:endParaRPr lang="en-US" dirty="0" smtClean="0">
            <a:latin typeface="Times New Roman" pitchFamily="18" charset="0"/>
            <a:cs typeface="Times New Roman" pitchFamily="18" charset="0"/>
          </a:endParaRPr>
        </a:p>
        <a:p>
          <a:r>
            <a:rPr lang="id-ID" dirty="0" smtClean="0">
              <a:latin typeface="Times New Roman" pitchFamily="18" charset="0"/>
              <a:cs typeface="Times New Roman" pitchFamily="18" charset="0"/>
            </a:rPr>
            <a:t>5. </a:t>
          </a:r>
          <a:r>
            <a:rPr lang="en-US" dirty="0" smtClean="0">
              <a:latin typeface="Times New Roman" pitchFamily="18" charset="0"/>
              <a:cs typeface="Times New Roman" pitchFamily="18" charset="0"/>
            </a:rPr>
            <a:t>UUD 1945 (5-17-1959 </a:t>
          </a:r>
          <a:r>
            <a:rPr lang="en-US" dirty="0" err="1" smtClean="0">
              <a:latin typeface="Times New Roman" pitchFamily="18" charset="0"/>
              <a:cs typeface="Times New Roman" pitchFamily="18" charset="0"/>
            </a:rPr>
            <a:t>s.d.</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sekarang</a:t>
          </a:r>
          <a:r>
            <a:rPr lang="en-US" dirty="0" smtClean="0">
              <a:latin typeface="Times New Roman" pitchFamily="18" charset="0"/>
              <a:cs typeface="Times New Roman" pitchFamily="18" charset="0"/>
            </a:rPr>
            <a:t>)</a:t>
          </a:r>
        </a:p>
        <a:p>
          <a:pPr marL="0" indent="185738"/>
          <a:r>
            <a:rPr lang="id-ID" dirty="0" smtClean="0">
              <a:latin typeface="Times New Roman" pitchFamily="18" charset="0"/>
              <a:cs typeface="Times New Roman" pitchFamily="18" charset="0"/>
            </a:rPr>
            <a:t>a. </a:t>
          </a:r>
          <a:r>
            <a:rPr lang="en-US" dirty="0" err="1" smtClean="0">
              <a:latin typeface="Times New Roman" pitchFamily="18" charset="0"/>
              <a:cs typeface="Times New Roman" pitchFamily="18" charset="0"/>
            </a:rPr>
            <a:t>Aturan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peralihan</a:t>
          </a:r>
          <a:endParaRPr lang="id-ID" dirty="0"/>
        </a:p>
      </dgm:t>
    </dgm:pt>
    <dgm:pt modelId="{2851F74A-71E6-468D-BCBC-3F8F578B152B}" type="parTrans" cxnId="{8DFACE2A-518B-4BDB-A39C-E55FA2B64100}">
      <dgm:prSet/>
      <dgm:spPr/>
      <dgm:t>
        <a:bodyPr/>
        <a:lstStyle/>
        <a:p>
          <a:endParaRPr lang="id-ID"/>
        </a:p>
      </dgm:t>
    </dgm:pt>
    <dgm:pt modelId="{F866AF55-9B06-40B1-8207-B6610D834D7B}" type="sibTrans" cxnId="{8DFACE2A-518B-4BDB-A39C-E55FA2B64100}">
      <dgm:prSet/>
      <dgm:spPr/>
      <dgm:t>
        <a:bodyPr/>
        <a:lstStyle/>
        <a:p>
          <a:endParaRPr lang="id-ID"/>
        </a:p>
      </dgm:t>
    </dgm:pt>
    <dgm:pt modelId="{2519596C-0714-4C6E-988E-FA3FE872FC48}" type="pres">
      <dgm:prSet presAssocID="{07CB9AE7-F5BD-4BF0-85F8-18B98EEEB667}" presName="list" presStyleCnt="0">
        <dgm:presLayoutVars>
          <dgm:dir/>
          <dgm:animLvl val="lvl"/>
        </dgm:presLayoutVars>
      </dgm:prSet>
      <dgm:spPr/>
      <dgm:t>
        <a:bodyPr/>
        <a:lstStyle/>
        <a:p>
          <a:endParaRPr lang="id-ID"/>
        </a:p>
      </dgm:t>
    </dgm:pt>
    <dgm:pt modelId="{DB13D3DD-4E2E-4B65-9198-FD41614DD29F}" type="pres">
      <dgm:prSet presAssocID="{4CDBC969-C02C-4232-A1D8-08A016F9A1AB}" presName="posSpace" presStyleCnt="0"/>
      <dgm:spPr/>
    </dgm:pt>
    <dgm:pt modelId="{232148A9-C46B-4B84-AEA0-30C725818D24}" type="pres">
      <dgm:prSet presAssocID="{4CDBC969-C02C-4232-A1D8-08A016F9A1AB}" presName="vertFlow" presStyleCnt="0"/>
      <dgm:spPr/>
    </dgm:pt>
    <dgm:pt modelId="{4E7C0B1B-66C5-421F-A4FF-ABCBFDDC5788}" type="pres">
      <dgm:prSet presAssocID="{4CDBC969-C02C-4232-A1D8-08A016F9A1AB}" presName="topSpace" presStyleCnt="0"/>
      <dgm:spPr/>
    </dgm:pt>
    <dgm:pt modelId="{41E51B24-97AC-4050-9A9E-F8288590FF8E}" type="pres">
      <dgm:prSet presAssocID="{4CDBC969-C02C-4232-A1D8-08A016F9A1AB}" presName="firstComp" presStyleCnt="0"/>
      <dgm:spPr/>
    </dgm:pt>
    <dgm:pt modelId="{AF4C3E88-3822-434F-A878-F87F914792E6}" type="pres">
      <dgm:prSet presAssocID="{4CDBC969-C02C-4232-A1D8-08A016F9A1AB}" presName="firstChild" presStyleLbl="bgAccFollowNode1" presStyleIdx="0" presStyleCnt="2" custScaleX="149588" custLinFactNeighborX="-3730"/>
      <dgm:spPr/>
      <dgm:t>
        <a:bodyPr/>
        <a:lstStyle/>
        <a:p>
          <a:endParaRPr lang="id-ID"/>
        </a:p>
      </dgm:t>
    </dgm:pt>
    <dgm:pt modelId="{1F67B5A1-8214-46F5-A45E-EAA2C384378F}" type="pres">
      <dgm:prSet presAssocID="{4CDBC969-C02C-4232-A1D8-08A016F9A1AB}" presName="firstChildTx" presStyleLbl="bgAccFollowNode1" presStyleIdx="0" presStyleCnt="2">
        <dgm:presLayoutVars>
          <dgm:bulletEnabled val="1"/>
        </dgm:presLayoutVars>
      </dgm:prSet>
      <dgm:spPr/>
      <dgm:t>
        <a:bodyPr/>
        <a:lstStyle/>
        <a:p>
          <a:endParaRPr lang="id-ID"/>
        </a:p>
      </dgm:t>
    </dgm:pt>
    <dgm:pt modelId="{8B869892-CE6C-4178-B9FC-7EF6490113E9}" type="pres">
      <dgm:prSet presAssocID="{BCE3D3B0-22C2-4DA8-9E91-7A336EF9D926}" presName="comp" presStyleCnt="0"/>
      <dgm:spPr/>
    </dgm:pt>
    <dgm:pt modelId="{FB5A2B45-D00C-4B03-B4A8-7608E5A65999}" type="pres">
      <dgm:prSet presAssocID="{BCE3D3B0-22C2-4DA8-9E91-7A336EF9D926}" presName="child" presStyleLbl="bgAccFollowNode1" presStyleIdx="1" presStyleCnt="2" custScaleX="147268" custLinFactNeighborX="-3943"/>
      <dgm:spPr/>
      <dgm:t>
        <a:bodyPr/>
        <a:lstStyle/>
        <a:p>
          <a:endParaRPr lang="id-ID"/>
        </a:p>
      </dgm:t>
    </dgm:pt>
    <dgm:pt modelId="{2AF53591-54F4-4E0D-80C5-51B9EF7B643C}" type="pres">
      <dgm:prSet presAssocID="{BCE3D3B0-22C2-4DA8-9E91-7A336EF9D926}" presName="childTx" presStyleLbl="bgAccFollowNode1" presStyleIdx="1" presStyleCnt="2">
        <dgm:presLayoutVars>
          <dgm:bulletEnabled val="1"/>
        </dgm:presLayoutVars>
      </dgm:prSet>
      <dgm:spPr/>
      <dgm:t>
        <a:bodyPr/>
        <a:lstStyle/>
        <a:p>
          <a:endParaRPr lang="id-ID"/>
        </a:p>
      </dgm:t>
    </dgm:pt>
    <dgm:pt modelId="{179EFB78-4D36-4A32-9A42-3F0101F7594C}" type="pres">
      <dgm:prSet presAssocID="{4CDBC969-C02C-4232-A1D8-08A016F9A1AB}" presName="negSpace" presStyleCnt="0"/>
      <dgm:spPr/>
    </dgm:pt>
    <dgm:pt modelId="{1EDA3A8A-609B-4BC8-BD71-65B3B6339F5D}" type="pres">
      <dgm:prSet presAssocID="{4CDBC969-C02C-4232-A1D8-08A016F9A1AB}" presName="circle" presStyleLbl="node1" presStyleIdx="0" presStyleCnt="1" custLinFactNeighborX="-73359" custLinFactNeighborY="-3379"/>
      <dgm:spPr/>
      <dgm:t>
        <a:bodyPr/>
        <a:lstStyle/>
        <a:p>
          <a:endParaRPr lang="id-ID"/>
        </a:p>
      </dgm:t>
    </dgm:pt>
  </dgm:ptLst>
  <dgm:cxnLst>
    <dgm:cxn modelId="{A2740C84-0C27-488A-BFFF-233BB6BF6167}" type="presOf" srcId="{564D382F-D8E3-4DCB-861D-4086E0CC308D}" destId="{AF4C3E88-3822-434F-A878-F87F914792E6}" srcOrd="0" destOrd="0" presId="urn:microsoft.com/office/officeart/2005/8/layout/hList9"/>
    <dgm:cxn modelId="{DA335077-9999-4572-9FA5-7EA80A2ABD63}" srcId="{4CDBC969-C02C-4232-A1D8-08A016F9A1AB}" destId="{564D382F-D8E3-4DCB-861D-4086E0CC308D}" srcOrd="0" destOrd="0" parTransId="{0360D2E1-936F-4D74-8127-6C29C57FCC04}" sibTransId="{542C60D3-6DFF-403B-B75C-ED40FA9DD3E9}"/>
    <dgm:cxn modelId="{1DA46790-1B33-43AB-8791-C9380D2DF3CC}" type="presOf" srcId="{BCE3D3B0-22C2-4DA8-9E91-7A336EF9D926}" destId="{2AF53591-54F4-4E0D-80C5-51B9EF7B643C}" srcOrd="1" destOrd="0" presId="urn:microsoft.com/office/officeart/2005/8/layout/hList9"/>
    <dgm:cxn modelId="{8DFACE2A-518B-4BDB-A39C-E55FA2B64100}" srcId="{4CDBC969-C02C-4232-A1D8-08A016F9A1AB}" destId="{BCE3D3B0-22C2-4DA8-9E91-7A336EF9D926}" srcOrd="1" destOrd="0" parTransId="{2851F74A-71E6-468D-BCBC-3F8F578B152B}" sibTransId="{F866AF55-9B06-40B1-8207-B6610D834D7B}"/>
    <dgm:cxn modelId="{69B5703B-93FE-4DD0-9028-D7DBE31BB32A}" type="presOf" srcId="{BCE3D3B0-22C2-4DA8-9E91-7A336EF9D926}" destId="{FB5A2B45-D00C-4B03-B4A8-7608E5A65999}" srcOrd="0" destOrd="0" presId="urn:microsoft.com/office/officeart/2005/8/layout/hList9"/>
    <dgm:cxn modelId="{89943119-5D7A-434F-BC24-27C924EC69B8}" srcId="{07CB9AE7-F5BD-4BF0-85F8-18B98EEEB667}" destId="{4CDBC969-C02C-4232-A1D8-08A016F9A1AB}" srcOrd="0" destOrd="0" parTransId="{00269DF6-A39E-4E9B-B542-CFACE54CD548}" sibTransId="{FE8EBCEA-95A2-4B12-9A3E-561E96F94515}"/>
    <dgm:cxn modelId="{FF472F4B-B1D8-4DAC-9B6E-3D899633E450}" type="presOf" srcId="{07CB9AE7-F5BD-4BF0-85F8-18B98EEEB667}" destId="{2519596C-0714-4C6E-988E-FA3FE872FC48}" srcOrd="0" destOrd="0" presId="urn:microsoft.com/office/officeart/2005/8/layout/hList9"/>
    <dgm:cxn modelId="{DAF36CF7-1A92-45A1-8BA3-230642E00D6C}" type="presOf" srcId="{564D382F-D8E3-4DCB-861D-4086E0CC308D}" destId="{1F67B5A1-8214-46F5-A45E-EAA2C384378F}" srcOrd="1" destOrd="0" presId="urn:microsoft.com/office/officeart/2005/8/layout/hList9"/>
    <dgm:cxn modelId="{C9727B39-EB38-458C-B96A-AA6C4795A683}" type="presOf" srcId="{4CDBC969-C02C-4232-A1D8-08A016F9A1AB}" destId="{1EDA3A8A-609B-4BC8-BD71-65B3B6339F5D}" srcOrd="0" destOrd="0" presId="urn:microsoft.com/office/officeart/2005/8/layout/hList9"/>
    <dgm:cxn modelId="{7A93D0A7-475A-4CCA-9CB5-EB9197FF5329}" type="presParOf" srcId="{2519596C-0714-4C6E-988E-FA3FE872FC48}" destId="{DB13D3DD-4E2E-4B65-9198-FD41614DD29F}" srcOrd="0" destOrd="0" presId="urn:microsoft.com/office/officeart/2005/8/layout/hList9"/>
    <dgm:cxn modelId="{867757AF-110B-4D81-A13C-FEE40D85C51F}" type="presParOf" srcId="{2519596C-0714-4C6E-988E-FA3FE872FC48}" destId="{232148A9-C46B-4B84-AEA0-30C725818D24}" srcOrd="1" destOrd="0" presId="urn:microsoft.com/office/officeart/2005/8/layout/hList9"/>
    <dgm:cxn modelId="{37BD1A00-3F9F-4A5C-82C0-3A4B1C845A97}" type="presParOf" srcId="{232148A9-C46B-4B84-AEA0-30C725818D24}" destId="{4E7C0B1B-66C5-421F-A4FF-ABCBFDDC5788}" srcOrd="0" destOrd="0" presId="urn:microsoft.com/office/officeart/2005/8/layout/hList9"/>
    <dgm:cxn modelId="{8479AA0A-1BDA-4D4D-81FC-6939E8C7D29C}" type="presParOf" srcId="{232148A9-C46B-4B84-AEA0-30C725818D24}" destId="{41E51B24-97AC-4050-9A9E-F8288590FF8E}" srcOrd="1" destOrd="0" presId="urn:microsoft.com/office/officeart/2005/8/layout/hList9"/>
    <dgm:cxn modelId="{1CF95C11-3BBA-4B6B-BCE5-BB6CB02A3176}" type="presParOf" srcId="{41E51B24-97AC-4050-9A9E-F8288590FF8E}" destId="{AF4C3E88-3822-434F-A878-F87F914792E6}" srcOrd="0" destOrd="0" presId="urn:microsoft.com/office/officeart/2005/8/layout/hList9"/>
    <dgm:cxn modelId="{FA74DFFF-2AC0-48CB-8685-7038AFEB7A7C}" type="presParOf" srcId="{41E51B24-97AC-4050-9A9E-F8288590FF8E}" destId="{1F67B5A1-8214-46F5-A45E-EAA2C384378F}" srcOrd="1" destOrd="0" presId="urn:microsoft.com/office/officeart/2005/8/layout/hList9"/>
    <dgm:cxn modelId="{8EAEC633-E34E-4571-AC6B-7DC76D90E334}" type="presParOf" srcId="{232148A9-C46B-4B84-AEA0-30C725818D24}" destId="{8B869892-CE6C-4178-B9FC-7EF6490113E9}" srcOrd="2" destOrd="0" presId="urn:microsoft.com/office/officeart/2005/8/layout/hList9"/>
    <dgm:cxn modelId="{3CAD4BE9-F0D6-4803-B4FB-FB8211B3F8E8}" type="presParOf" srcId="{8B869892-CE6C-4178-B9FC-7EF6490113E9}" destId="{FB5A2B45-D00C-4B03-B4A8-7608E5A65999}" srcOrd="0" destOrd="0" presId="urn:microsoft.com/office/officeart/2005/8/layout/hList9"/>
    <dgm:cxn modelId="{FD67FF12-FBE7-4772-8C6A-5B2A99FEF7DF}" type="presParOf" srcId="{8B869892-CE6C-4178-B9FC-7EF6490113E9}" destId="{2AF53591-54F4-4E0D-80C5-51B9EF7B643C}" srcOrd="1" destOrd="0" presId="urn:microsoft.com/office/officeart/2005/8/layout/hList9"/>
    <dgm:cxn modelId="{334D853A-AAC9-4D16-A35D-40C39BD7E1CF}" type="presParOf" srcId="{2519596C-0714-4C6E-988E-FA3FE872FC48}" destId="{179EFB78-4D36-4A32-9A42-3F0101F7594C}" srcOrd="2" destOrd="0" presId="urn:microsoft.com/office/officeart/2005/8/layout/hList9"/>
    <dgm:cxn modelId="{613B361E-996E-458B-AD84-C2369A3FA7EE}" type="presParOf" srcId="{2519596C-0714-4C6E-988E-FA3FE872FC48}" destId="{1EDA3A8A-609B-4BC8-BD71-65B3B6339F5D}" srcOrd="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F2220-C474-49C9-A95B-94F42A02624C}">
      <dsp:nvSpPr>
        <dsp:cNvPr id="0" name=""/>
        <dsp:cNvSpPr/>
      </dsp:nvSpPr>
      <dsp:spPr>
        <a:xfrm>
          <a:off x="552635" y="0"/>
          <a:ext cx="6263208"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FFFC9D-99F6-43DC-B1DA-DD8F8865DCFA}">
      <dsp:nvSpPr>
        <dsp:cNvPr id="0" name=""/>
        <dsp:cNvSpPr/>
      </dsp:nvSpPr>
      <dsp:spPr>
        <a:xfrm>
          <a:off x="7915" y="1219199"/>
          <a:ext cx="2371729" cy="1625600"/>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kern="1200" dirty="0" smtClean="0">
              <a:latin typeface="Times New Roman" pitchFamily="18" charset="0"/>
              <a:ea typeface="Tahoma" pitchFamily="34" charset="0"/>
              <a:cs typeface="Times New Roman" pitchFamily="18" charset="0"/>
            </a:rPr>
            <a:t>Tata Hukum berasal dari Bahasa Belanda “Recht Orde” (Susunan Hukum)      memberikan tempat yang sebenarnya kepada hukum. “yaitu menyusun dengan baik dan tertib aturan-aturan hukum dalam pergaulan hidup</a:t>
          </a:r>
          <a:endParaRPr lang="id-ID" sz="1200" kern="1200" dirty="0"/>
        </a:p>
      </dsp:txBody>
      <dsp:txXfrm>
        <a:off x="87270" y="1298554"/>
        <a:ext cx="2213019" cy="1466890"/>
      </dsp:txXfrm>
    </dsp:sp>
    <dsp:sp modelId="{D66E3FAA-6EB7-419D-898C-E6C10E712941}">
      <dsp:nvSpPr>
        <dsp:cNvPr id="0" name=""/>
        <dsp:cNvSpPr/>
      </dsp:nvSpPr>
      <dsp:spPr>
        <a:xfrm>
          <a:off x="2498375" y="1219199"/>
          <a:ext cx="2371729" cy="1625600"/>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kern="1200" dirty="0" smtClean="0">
              <a:latin typeface="Times New Roman" pitchFamily="18" charset="0"/>
              <a:cs typeface="Times New Roman" pitchFamily="18" charset="0"/>
            </a:rPr>
            <a:t>Tata hukum dalam pelaksanaannya berlangsung selama pergaulan hidup manusia berkembang. Oleh karena itu tata hukum ada aturan hukum yang berlaku pada saat tertentu, di tempat tertentu yg dst dgn Hukum positif (</a:t>
          </a:r>
          <a:r>
            <a:rPr lang="id-ID" sz="1200" i="1" kern="1200" dirty="0" smtClean="0">
              <a:latin typeface="Times New Roman" pitchFamily="18" charset="0"/>
              <a:cs typeface="Times New Roman" pitchFamily="18" charset="0"/>
            </a:rPr>
            <a:t>Ius Constitutum).</a:t>
          </a:r>
          <a:endParaRPr lang="id-ID" sz="1200" kern="1200" dirty="0"/>
        </a:p>
      </dsp:txBody>
      <dsp:txXfrm>
        <a:off x="2577730" y="1298554"/>
        <a:ext cx="2213019" cy="1466890"/>
      </dsp:txXfrm>
    </dsp:sp>
    <dsp:sp modelId="{4587403E-0708-4008-A14F-A75369FD0D85}">
      <dsp:nvSpPr>
        <dsp:cNvPr id="0" name=""/>
        <dsp:cNvSpPr/>
      </dsp:nvSpPr>
      <dsp:spPr>
        <a:xfrm>
          <a:off x="4988835" y="1219199"/>
          <a:ext cx="2371729" cy="162560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kern="1200" dirty="0" smtClean="0">
              <a:latin typeface="Times New Roman" pitchFamily="18" charset="0"/>
            </a:rPr>
            <a:t>Aturan sejenis dan yang pernah berlaku dan tetap       Recht </a:t>
          </a:r>
          <a:endParaRPr lang="id-ID" sz="1200" kern="1200" dirty="0"/>
        </a:p>
      </dsp:txBody>
      <dsp:txXfrm>
        <a:off x="5068190" y="1298554"/>
        <a:ext cx="2213019" cy="14668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6CE16-AFB0-44FF-8B0D-468D1B4E3879}">
      <dsp:nvSpPr>
        <dsp:cNvPr id="0" name=""/>
        <dsp:cNvSpPr/>
      </dsp:nvSpPr>
      <dsp:spPr>
        <a:xfrm>
          <a:off x="2084194" y="1901855"/>
          <a:ext cx="1588213" cy="130144"/>
        </a:xfrm>
        <a:custGeom>
          <a:avLst/>
          <a:gdLst/>
          <a:ahLst/>
          <a:cxnLst/>
          <a:rect l="0" t="0" r="0" b="0"/>
          <a:pathLst>
            <a:path>
              <a:moveTo>
                <a:pt x="0" y="130144"/>
              </a:moveTo>
              <a:lnTo>
                <a:pt x="1588213" y="130144"/>
              </a:lnTo>
              <a:lnTo>
                <a:pt x="158821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E11E75-8CB3-4628-B8C2-E48C42DFE0A6}">
      <dsp:nvSpPr>
        <dsp:cNvPr id="0" name=""/>
        <dsp:cNvSpPr/>
      </dsp:nvSpPr>
      <dsp:spPr>
        <a:xfrm>
          <a:off x="2084194" y="2032000"/>
          <a:ext cx="3176427" cy="591711"/>
        </a:xfrm>
        <a:custGeom>
          <a:avLst/>
          <a:gdLst/>
          <a:ahLst/>
          <a:cxnLst/>
          <a:rect l="0" t="0" r="0" b="0"/>
          <a:pathLst>
            <a:path>
              <a:moveTo>
                <a:pt x="0" y="0"/>
              </a:moveTo>
              <a:lnTo>
                <a:pt x="2968196" y="0"/>
              </a:lnTo>
              <a:lnTo>
                <a:pt x="2968196" y="591711"/>
              </a:lnTo>
              <a:lnTo>
                <a:pt x="3176427" y="59171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F35D92-6AAD-49F9-90B7-7729F62E7B79}">
      <dsp:nvSpPr>
        <dsp:cNvPr id="0" name=""/>
        <dsp:cNvSpPr/>
      </dsp:nvSpPr>
      <dsp:spPr>
        <a:xfrm>
          <a:off x="2084194" y="1125415"/>
          <a:ext cx="3176427" cy="906584"/>
        </a:xfrm>
        <a:custGeom>
          <a:avLst/>
          <a:gdLst/>
          <a:ahLst/>
          <a:cxnLst/>
          <a:rect l="0" t="0" r="0" b="0"/>
          <a:pathLst>
            <a:path>
              <a:moveTo>
                <a:pt x="0" y="906584"/>
              </a:moveTo>
              <a:lnTo>
                <a:pt x="2968196" y="906584"/>
              </a:lnTo>
              <a:lnTo>
                <a:pt x="2968196" y="0"/>
              </a:lnTo>
              <a:lnTo>
                <a:pt x="317642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6F1C8D-FFF4-40DB-8AA2-8D0CF994FE0F}">
      <dsp:nvSpPr>
        <dsp:cNvPr id="0" name=""/>
        <dsp:cNvSpPr/>
      </dsp:nvSpPr>
      <dsp:spPr>
        <a:xfrm>
          <a:off x="1877" y="1714446"/>
          <a:ext cx="2082316" cy="6351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d-ID" sz="1400" kern="1200" dirty="0" smtClean="0">
              <a:latin typeface="+mj-lt"/>
            </a:rPr>
            <a:t>Kapan Lahirnya Tata Hukum Indonesia?</a:t>
          </a:r>
          <a:endParaRPr lang="id-ID" sz="1400" kern="1200" dirty="0">
            <a:latin typeface="+mj-lt"/>
          </a:endParaRPr>
        </a:p>
      </dsp:txBody>
      <dsp:txXfrm>
        <a:off x="1877" y="1714446"/>
        <a:ext cx="2082316" cy="635106"/>
      </dsp:txXfrm>
    </dsp:sp>
    <dsp:sp modelId="{5B01F306-A1BE-4C7B-AEA1-F10E2FE992C6}">
      <dsp:nvSpPr>
        <dsp:cNvPr id="0" name=""/>
        <dsp:cNvSpPr/>
      </dsp:nvSpPr>
      <dsp:spPr>
        <a:xfrm>
          <a:off x="5260621" y="663848"/>
          <a:ext cx="2082316" cy="9231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just" defTabSz="444500">
            <a:lnSpc>
              <a:spcPct val="90000"/>
            </a:lnSpc>
            <a:spcBef>
              <a:spcPct val="0"/>
            </a:spcBef>
            <a:spcAft>
              <a:spcPct val="35000"/>
            </a:spcAft>
          </a:pPr>
          <a:r>
            <a:rPr lang="id-ID" sz="1000" b="1" kern="1200" dirty="0" smtClean="0">
              <a:latin typeface="+mj-lt"/>
            </a:rPr>
            <a:t>Periode I : sebelum 17 Agustus 1945, berlaku :</a:t>
          </a:r>
          <a:endParaRPr lang="id-ID" sz="1000" b="1" i="1" kern="1200" dirty="0" smtClean="0">
            <a:latin typeface="+mj-lt"/>
          </a:endParaRPr>
        </a:p>
        <a:p>
          <a:pPr lvl="0" algn="just" defTabSz="444500">
            <a:lnSpc>
              <a:spcPct val="90000"/>
            </a:lnSpc>
            <a:spcBef>
              <a:spcPct val="0"/>
            </a:spcBef>
            <a:spcAft>
              <a:spcPct val="35000"/>
            </a:spcAft>
          </a:pPr>
          <a:r>
            <a:rPr lang="id-ID" sz="1000" b="1" i="1" kern="1200" dirty="0" smtClean="0">
              <a:latin typeface="+mj-lt"/>
            </a:rPr>
            <a:t>1. Tata Hukum Kolonial </a:t>
          </a:r>
        </a:p>
        <a:p>
          <a:pPr lvl="0" algn="just" defTabSz="444500">
            <a:lnSpc>
              <a:spcPct val="90000"/>
            </a:lnSpc>
            <a:spcBef>
              <a:spcPct val="0"/>
            </a:spcBef>
            <a:spcAft>
              <a:spcPct val="35000"/>
            </a:spcAft>
          </a:pPr>
          <a:r>
            <a:rPr lang="id-ID" sz="1000" b="1" i="1" kern="1200" dirty="0" smtClean="0">
              <a:latin typeface="+mj-lt"/>
            </a:rPr>
            <a:t>2. Tata Hukum Adat</a:t>
          </a:r>
          <a:endParaRPr lang="id-ID" sz="1000" kern="1200" dirty="0">
            <a:latin typeface="+mj-lt"/>
          </a:endParaRPr>
        </a:p>
      </dsp:txBody>
      <dsp:txXfrm>
        <a:off x="5260621" y="663848"/>
        <a:ext cx="2082316" cy="923133"/>
      </dsp:txXfrm>
    </dsp:sp>
    <dsp:sp modelId="{9125D5D0-1518-4931-B7F8-3DA537606A64}">
      <dsp:nvSpPr>
        <dsp:cNvPr id="0" name=""/>
        <dsp:cNvSpPr/>
      </dsp:nvSpPr>
      <dsp:spPr>
        <a:xfrm>
          <a:off x="5260621" y="1847271"/>
          <a:ext cx="2082316" cy="15528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just" defTabSz="466725">
            <a:lnSpc>
              <a:spcPct val="90000"/>
            </a:lnSpc>
            <a:spcBef>
              <a:spcPct val="0"/>
            </a:spcBef>
            <a:spcAft>
              <a:spcPct val="35000"/>
            </a:spcAft>
          </a:pPr>
          <a:r>
            <a:rPr lang="id-ID" sz="1050" b="1" kern="1200" dirty="0" smtClean="0">
              <a:latin typeface="Times New Roman" pitchFamily="18" charset="0"/>
            </a:rPr>
            <a:t>Periode II : setelah 17 Agustus 1945, berlaku :</a:t>
          </a:r>
          <a:endParaRPr lang="id-ID" sz="1050" b="1" i="1" kern="1200" dirty="0" smtClean="0">
            <a:latin typeface="Times New Roman" pitchFamily="18" charset="0"/>
          </a:endParaRPr>
        </a:p>
        <a:p>
          <a:pPr lvl="0" algn="just" defTabSz="466725">
            <a:lnSpc>
              <a:spcPct val="90000"/>
            </a:lnSpc>
            <a:spcBef>
              <a:spcPct val="0"/>
            </a:spcBef>
            <a:spcAft>
              <a:spcPct val="35000"/>
            </a:spcAft>
          </a:pPr>
          <a:r>
            <a:rPr lang="id-ID" sz="1050" b="1" i="1" kern="1200" dirty="0" smtClean="0">
              <a:latin typeface="Times New Roman" pitchFamily="18" charset="0"/>
            </a:rPr>
            <a:t>1. Tata Hukum Nasional</a:t>
          </a:r>
          <a:endParaRPr lang="id-ID" sz="1050" b="1" kern="1200" dirty="0" smtClean="0">
            <a:latin typeface="Times New Roman" pitchFamily="18" charset="0"/>
          </a:endParaRPr>
        </a:p>
        <a:p>
          <a:pPr lvl="0" algn="just" defTabSz="466725">
            <a:lnSpc>
              <a:spcPct val="90000"/>
            </a:lnSpc>
            <a:spcBef>
              <a:spcPct val="0"/>
            </a:spcBef>
            <a:spcAft>
              <a:spcPct val="35000"/>
            </a:spcAft>
          </a:pPr>
          <a:r>
            <a:rPr lang="id-ID" sz="1050" b="1" i="1" kern="1200" dirty="0" smtClean="0">
              <a:latin typeface="Times New Roman" pitchFamily="18" charset="0"/>
            </a:rPr>
            <a:t>2. Tata Hukum Adat</a:t>
          </a:r>
          <a:endParaRPr lang="id-ID" sz="1050" b="1" kern="1200" dirty="0" smtClean="0">
            <a:latin typeface="Times New Roman" pitchFamily="18" charset="0"/>
          </a:endParaRPr>
        </a:p>
        <a:p>
          <a:pPr marL="185738" lvl="0" indent="-185738" algn="just" defTabSz="466725">
            <a:lnSpc>
              <a:spcPct val="90000"/>
            </a:lnSpc>
            <a:spcBef>
              <a:spcPct val="0"/>
            </a:spcBef>
            <a:spcAft>
              <a:spcPct val="35000"/>
            </a:spcAft>
          </a:pPr>
          <a:r>
            <a:rPr lang="id-ID" sz="1050" b="1" i="1" kern="1200" dirty="0" smtClean="0">
              <a:latin typeface="Times New Roman" pitchFamily="18" charset="0"/>
            </a:rPr>
            <a:t>3. Tata Hukum Kolonial</a:t>
          </a:r>
          <a:r>
            <a:rPr lang="id-ID" sz="1050" b="1" kern="1200" dirty="0" smtClean="0">
              <a:latin typeface="Times New Roman" pitchFamily="18" charset="0"/>
            </a:rPr>
            <a:t> </a:t>
          </a:r>
          <a:r>
            <a:rPr lang="id-ID" sz="1050" b="1" kern="1200" dirty="0" smtClean="0">
              <a:latin typeface="Times New Roman" pitchFamily="18" charset="0"/>
              <a:sym typeface="Wingdings" pitchFamily="2" charset="2"/>
            </a:rPr>
            <a:t></a:t>
          </a:r>
          <a:r>
            <a:rPr lang="id-ID" sz="1050" b="1" kern="1200" dirty="0" smtClean="0">
              <a:latin typeface="Times New Roman" pitchFamily="18" charset="0"/>
            </a:rPr>
            <a:t> B.W., KUHP</a:t>
          </a:r>
          <a:endParaRPr lang="id-ID" sz="1050" kern="1200" dirty="0"/>
        </a:p>
      </dsp:txBody>
      <dsp:txXfrm>
        <a:off x="5260621" y="1847271"/>
        <a:ext cx="2082316" cy="1552879"/>
      </dsp:txXfrm>
    </dsp:sp>
    <dsp:sp modelId="{ACBAA380-E7AF-4B4E-825D-0D9B06C9A4BC}">
      <dsp:nvSpPr>
        <dsp:cNvPr id="0" name=""/>
        <dsp:cNvSpPr/>
      </dsp:nvSpPr>
      <dsp:spPr>
        <a:xfrm>
          <a:off x="2500657" y="1266748"/>
          <a:ext cx="2343501" cy="6351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d-ID" sz="1200" b="1" kern="1200" dirty="0" smtClean="0">
              <a:latin typeface="+mj-lt"/>
            </a:rPr>
            <a:t>Tata Hukum Indonesia </a:t>
          </a:r>
          <a:r>
            <a:rPr lang="id-ID" sz="1200" b="1" kern="1200" dirty="0" smtClean="0">
              <a:latin typeface="+mj-lt"/>
              <a:sym typeface="Wingdings" pitchFamily="2" charset="2"/>
            </a:rPr>
            <a:t></a:t>
          </a:r>
          <a:r>
            <a:rPr lang="id-ID" sz="1200" b="1" kern="1200" dirty="0" smtClean="0">
              <a:latin typeface="+mj-lt"/>
            </a:rPr>
            <a:t> 2 (dua) periode :</a:t>
          </a:r>
          <a:endParaRPr lang="id-ID" sz="1200" kern="1200" dirty="0">
            <a:latin typeface="+mj-lt"/>
          </a:endParaRPr>
        </a:p>
      </dsp:txBody>
      <dsp:txXfrm>
        <a:off x="2500657" y="1266748"/>
        <a:ext cx="2343501" cy="6351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C1975-7475-4E87-9764-A17BC639E31A}">
      <dsp:nvSpPr>
        <dsp:cNvPr id="0" name=""/>
        <dsp:cNvSpPr/>
      </dsp:nvSpPr>
      <dsp:spPr>
        <a:xfrm rot="16200000">
          <a:off x="-1320882" y="2104873"/>
          <a:ext cx="3169919" cy="455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01688" bIns="0" numCol="1" spcCol="1270" anchor="t" anchorCtr="0">
          <a:noAutofit/>
        </a:bodyPr>
        <a:lstStyle/>
        <a:p>
          <a:pPr lvl="0" algn="r" defTabSz="1422400">
            <a:lnSpc>
              <a:spcPct val="90000"/>
            </a:lnSpc>
            <a:spcBef>
              <a:spcPct val="0"/>
            </a:spcBef>
            <a:spcAft>
              <a:spcPct val="35000"/>
            </a:spcAft>
          </a:pPr>
          <a:endParaRPr lang="id-ID" sz="3200" kern="1200"/>
        </a:p>
      </dsp:txBody>
      <dsp:txXfrm>
        <a:off x="-1320882" y="2104873"/>
        <a:ext cx="3169919" cy="455456"/>
      </dsp:txXfrm>
    </dsp:sp>
    <dsp:sp modelId="{8F536726-CF9D-450E-9085-36236E12AD28}">
      <dsp:nvSpPr>
        <dsp:cNvPr id="0" name=""/>
        <dsp:cNvSpPr/>
      </dsp:nvSpPr>
      <dsp:spPr>
        <a:xfrm>
          <a:off x="491805" y="747641"/>
          <a:ext cx="2268658" cy="316991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401688" rIns="170688" bIns="170688" numCol="1" spcCol="1270" anchor="t" anchorCtr="0">
          <a:noAutofit/>
        </a:bodyPr>
        <a:lstStyle/>
        <a:p>
          <a:pPr marL="171450" lvl="1" indent="-171450" algn="l" defTabSz="844550">
            <a:lnSpc>
              <a:spcPct val="90000"/>
            </a:lnSpc>
            <a:spcBef>
              <a:spcPct val="0"/>
            </a:spcBef>
            <a:spcAft>
              <a:spcPct val="15000"/>
            </a:spcAft>
            <a:buChar char="••"/>
          </a:pPr>
          <a:r>
            <a:rPr lang="en-US" sz="1900" u="sng" kern="1200" dirty="0" err="1" smtClean="0">
              <a:latin typeface="Times New Roman" pitchFamily="18" charset="0"/>
              <a:cs typeface="Times New Roman" pitchFamily="18" charset="0"/>
            </a:rPr>
            <a:t>Hukum</a:t>
          </a:r>
          <a:r>
            <a:rPr lang="en-US" sz="1900" u="sng" kern="1200" dirty="0" smtClean="0">
              <a:latin typeface="Times New Roman" pitchFamily="18" charset="0"/>
              <a:cs typeface="Times New Roman" pitchFamily="18" charset="0"/>
            </a:rPr>
            <a:t> yang </a:t>
          </a:r>
          <a:r>
            <a:rPr lang="en-US" sz="1900" u="sng" kern="1200" dirty="0" err="1" smtClean="0">
              <a:latin typeface="Times New Roman" pitchFamily="18" charset="0"/>
              <a:cs typeface="Times New Roman" pitchFamily="18" charset="0"/>
            </a:rPr>
            <a:t>berlaku</a:t>
          </a:r>
          <a:r>
            <a:rPr lang="en-US" sz="1900" u="sng" kern="1200" dirty="0" smtClean="0">
              <a:latin typeface="Times New Roman" pitchFamily="18" charset="0"/>
              <a:cs typeface="Times New Roman" pitchFamily="18" charset="0"/>
            </a:rPr>
            <a:t> </a:t>
          </a:r>
          <a:r>
            <a:rPr lang="en-US" sz="1900" u="sng" kern="1200" dirty="0" err="1" smtClean="0">
              <a:latin typeface="Times New Roman" pitchFamily="18" charset="0"/>
              <a:cs typeface="Times New Roman" pitchFamily="18" charset="0"/>
            </a:rPr>
            <a:t>adalah</a:t>
          </a:r>
          <a:r>
            <a:rPr lang="en-US" sz="1900" u="sng" kern="1200" dirty="0" smtClean="0">
              <a:latin typeface="Times New Roman" pitchFamily="18" charset="0"/>
              <a:cs typeface="Times New Roman" pitchFamily="18" charset="0"/>
            </a:rPr>
            <a:t> </a:t>
          </a:r>
          <a:r>
            <a:rPr lang="en-US" sz="1900" u="sng" kern="1200" dirty="0" err="1" smtClean="0">
              <a:latin typeface="Times New Roman" pitchFamily="18" charset="0"/>
              <a:cs typeface="Times New Roman" pitchFamily="18" charset="0"/>
            </a:rPr>
            <a:t>hukum</a:t>
          </a:r>
          <a:r>
            <a:rPr lang="en-US" sz="1900" u="sng" kern="1200" dirty="0" smtClean="0">
              <a:latin typeface="Times New Roman" pitchFamily="18" charset="0"/>
              <a:cs typeface="Times New Roman" pitchFamily="18" charset="0"/>
            </a:rPr>
            <a:t> </a:t>
          </a:r>
          <a:r>
            <a:rPr lang="en-US" sz="1900" u="sng" kern="1200" dirty="0" err="1" smtClean="0">
              <a:latin typeface="Times New Roman" pitchFamily="18" charset="0"/>
              <a:cs typeface="Times New Roman" pitchFamily="18" charset="0"/>
            </a:rPr>
            <a:t>adat</a:t>
          </a:r>
          <a:r>
            <a:rPr lang="en-US" sz="1900" u="sng" kern="1200" dirty="0" smtClean="0">
              <a:latin typeface="Times New Roman" pitchFamily="18" charset="0"/>
              <a:cs typeface="Times New Roman" pitchFamily="18" charset="0"/>
            </a:rPr>
            <a:t> </a:t>
          </a:r>
          <a:r>
            <a:rPr lang="en-US" sz="1900" u="sng" kern="1200" dirty="0" err="1" smtClean="0">
              <a:latin typeface="Times New Roman" pitchFamily="18" charset="0"/>
              <a:cs typeface="Times New Roman" pitchFamily="18" charset="0"/>
            </a:rPr>
            <a:t>dan</a:t>
          </a:r>
          <a:r>
            <a:rPr lang="en-US" sz="1900" u="sng" kern="1200" dirty="0" smtClean="0">
              <a:latin typeface="Times New Roman" pitchFamily="18" charset="0"/>
              <a:cs typeface="Times New Roman" pitchFamily="18" charset="0"/>
            </a:rPr>
            <a:t> </a:t>
          </a:r>
          <a:r>
            <a:rPr lang="en-US" sz="1900" u="sng" kern="1200" dirty="0" err="1" smtClean="0">
              <a:latin typeface="Times New Roman" pitchFamily="18" charset="0"/>
              <a:cs typeface="Times New Roman" pitchFamily="18" charset="0"/>
            </a:rPr>
            <a:t>hukum</a:t>
          </a:r>
          <a:r>
            <a:rPr lang="en-US" sz="1900" u="sng" kern="1200" dirty="0" smtClean="0">
              <a:latin typeface="Times New Roman" pitchFamily="18" charset="0"/>
              <a:cs typeface="Times New Roman" pitchFamily="18" charset="0"/>
            </a:rPr>
            <a:t> Islam </a:t>
          </a:r>
          <a:r>
            <a:rPr lang="en-US" sz="1900" u="sng" kern="1200" dirty="0" err="1" smtClean="0">
              <a:latin typeface="Times New Roman" pitchFamily="18" charset="0"/>
              <a:cs typeface="Times New Roman" pitchFamily="18" charset="0"/>
            </a:rPr>
            <a:t>pada</a:t>
          </a:r>
          <a:r>
            <a:rPr lang="en-US" sz="1900" u="sng" kern="1200" dirty="0" smtClean="0">
              <a:latin typeface="Times New Roman" pitchFamily="18" charset="0"/>
              <a:cs typeface="Times New Roman" pitchFamily="18" charset="0"/>
            </a:rPr>
            <a:t> </a:t>
          </a:r>
          <a:r>
            <a:rPr lang="en-US" sz="1900" u="sng" kern="1200" dirty="0" err="1" smtClean="0">
              <a:latin typeface="Times New Roman" pitchFamily="18" charset="0"/>
              <a:cs typeface="Times New Roman" pitchFamily="18" charset="0"/>
            </a:rPr>
            <a:t>beberapa</a:t>
          </a:r>
          <a:r>
            <a:rPr lang="en-US" sz="1900" u="sng" kern="1200" dirty="0" smtClean="0">
              <a:latin typeface="Times New Roman" pitchFamily="18" charset="0"/>
              <a:cs typeface="Times New Roman" pitchFamily="18" charset="0"/>
            </a:rPr>
            <a:t> </a:t>
          </a:r>
          <a:r>
            <a:rPr lang="en-US" sz="1900" u="sng" kern="1200" dirty="0" err="1" smtClean="0">
              <a:latin typeface="Times New Roman" pitchFamily="18" charset="0"/>
              <a:cs typeface="Times New Roman" pitchFamily="18" charset="0"/>
            </a:rPr>
            <a:t>daerah</a:t>
          </a:r>
          <a:r>
            <a:rPr lang="en-US" sz="1900" u="sng" kern="1200" dirty="0" smtClean="0">
              <a:latin typeface="Times New Roman" pitchFamily="18" charset="0"/>
              <a:cs typeface="Times New Roman" pitchFamily="18" charset="0"/>
            </a:rPr>
            <a:t> (</a:t>
          </a:r>
          <a:r>
            <a:rPr lang="en-US" sz="1900" u="sng" kern="1200" dirty="0" err="1" smtClean="0">
              <a:latin typeface="Times New Roman" pitchFamily="18" charset="0"/>
              <a:cs typeface="Times New Roman" pitchFamily="18" charset="0"/>
            </a:rPr>
            <a:t>setelah</a:t>
          </a:r>
          <a:r>
            <a:rPr lang="en-US" sz="1900" u="sng" kern="1200" dirty="0" smtClean="0">
              <a:latin typeface="Times New Roman" pitchFamily="18" charset="0"/>
              <a:cs typeface="Times New Roman" pitchFamily="18" charset="0"/>
            </a:rPr>
            <a:t> Islam </a:t>
          </a:r>
          <a:r>
            <a:rPr lang="en-US" sz="1900" u="sng" kern="1200" dirty="0" err="1" smtClean="0">
              <a:latin typeface="Times New Roman" pitchFamily="18" charset="0"/>
              <a:cs typeface="Times New Roman" pitchFamily="18" charset="0"/>
            </a:rPr>
            <a:t>masuk</a:t>
          </a:r>
          <a:r>
            <a:rPr lang="en-US" sz="1900" u="sng" kern="1200" dirty="0" smtClean="0">
              <a:latin typeface="Times New Roman" pitchFamily="18" charset="0"/>
              <a:cs typeface="Times New Roman" pitchFamily="18" charset="0"/>
            </a:rPr>
            <a:t> </a:t>
          </a:r>
          <a:r>
            <a:rPr lang="en-US" sz="1900" u="sng" kern="1200" dirty="0" err="1" smtClean="0">
              <a:latin typeface="Times New Roman" pitchFamily="18" charset="0"/>
              <a:cs typeface="Times New Roman" pitchFamily="18" charset="0"/>
            </a:rPr>
            <a:t>pada</a:t>
          </a:r>
          <a:r>
            <a:rPr lang="en-US" sz="1900" u="sng" kern="1200" dirty="0" smtClean="0">
              <a:latin typeface="Times New Roman" pitchFamily="18" charset="0"/>
              <a:cs typeface="Times New Roman" pitchFamily="18" charset="0"/>
            </a:rPr>
            <a:t> </a:t>
          </a:r>
          <a:r>
            <a:rPr lang="en-US" sz="1900" u="sng" kern="1200" dirty="0" err="1" smtClean="0">
              <a:latin typeface="Times New Roman" pitchFamily="18" charset="0"/>
              <a:cs typeface="Times New Roman" pitchFamily="18" charset="0"/>
            </a:rPr>
            <a:t>abad</a:t>
          </a:r>
          <a:r>
            <a:rPr lang="en-US" sz="1900" u="sng" kern="1200" dirty="0" smtClean="0">
              <a:latin typeface="Times New Roman" pitchFamily="18" charset="0"/>
              <a:cs typeface="Times New Roman" pitchFamily="18" charset="0"/>
            </a:rPr>
            <a:t> VII-XIII)</a:t>
          </a:r>
          <a:endParaRPr lang="id-ID" sz="1900" kern="1200" dirty="0"/>
        </a:p>
      </dsp:txBody>
      <dsp:txXfrm>
        <a:off x="491805" y="747641"/>
        <a:ext cx="2268658" cy="3169919"/>
      </dsp:txXfrm>
    </dsp:sp>
    <dsp:sp modelId="{0DDCFFC2-9E25-483E-ACA3-7FBB6A4D839D}">
      <dsp:nvSpPr>
        <dsp:cNvPr id="0" name=""/>
        <dsp:cNvSpPr/>
      </dsp:nvSpPr>
      <dsp:spPr>
        <a:xfrm>
          <a:off x="36348" y="146438"/>
          <a:ext cx="910913" cy="91091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1000" r="-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D59DC0-393B-46F8-945B-1929312755CB}">
      <dsp:nvSpPr>
        <dsp:cNvPr id="0" name=""/>
        <dsp:cNvSpPr/>
      </dsp:nvSpPr>
      <dsp:spPr>
        <a:xfrm rot="16200000">
          <a:off x="1978304" y="2104873"/>
          <a:ext cx="3169919" cy="455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01688" bIns="0" numCol="1" spcCol="1270" anchor="t" anchorCtr="0">
          <a:noAutofit/>
        </a:bodyPr>
        <a:lstStyle/>
        <a:p>
          <a:pPr lvl="0" algn="r" defTabSz="1422400">
            <a:lnSpc>
              <a:spcPct val="90000"/>
            </a:lnSpc>
            <a:spcBef>
              <a:spcPct val="0"/>
            </a:spcBef>
            <a:spcAft>
              <a:spcPct val="35000"/>
            </a:spcAft>
          </a:pPr>
          <a:endParaRPr lang="id-ID" sz="3200" kern="1200"/>
        </a:p>
      </dsp:txBody>
      <dsp:txXfrm>
        <a:off x="1978304" y="2104873"/>
        <a:ext cx="3169919" cy="455456"/>
      </dsp:txXfrm>
    </dsp:sp>
    <dsp:sp modelId="{9CDB769D-795A-4766-AD38-C0AE27D5844F}">
      <dsp:nvSpPr>
        <dsp:cNvPr id="0" name=""/>
        <dsp:cNvSpPr/>
      </dsp:nvSpPr>
      <dsp:spPr>
        <a:xfrm>
          <a:off x="3790992" y="747641"/>
          <a:ext cx="2268658" cy="316991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401688" rIns="170688" bIns="170688" numCol="1" spcCol="1270" anchor="t" anchorCtr="0">
          <a:noAutofit/>
        </a:bodyPr>
        <a:lstStyle/>
        <a:p>
          <a:pPr marL="171450" lvl="1" indent="-171450" algn="l" defTabSz="844550">
            <a:lnSpc>
              <a:spcPct val="90000"/>
            </a:lnSpc>
            <a:spcBef>
              <a:spcPct val="0"/>
            </a:spcBef>
            <a:spcAft>
              <a:spcPct val="15000"/>
            </a:spcAft>
            <a:buChar char="••"/>
          </a:pPr>
          <a:r>
            <a:rPr lang="en-US" sz="1900" kern="1200" dirty="0" err="1" smtClean="0">
              <a:latin typeface="Times New Roman" pitchFamily="18" charset="0"/>
              <a:cs typeface="Times New Roman" pitchFamily="18" charset="0"/>
            </a:rPr>
            <a:t>Hukum</a:t>
          </a:r>
          <a:r>
            <a:rPr lang="en-US" sz="1900" kern="1200" dirty="0" smtClean="0">
              <a:latin typeface="Times New Roman" pitchFamily="18" charset="0"/>
              <a:cs typeface="Times New Roman" pitchFamily="18" charset="0"/>
            </a:rPr>
            <a:t> Islam </a:t>
          </a:r>
          <a:r>
            <a:rPr lang="en-US" sz="1900" kern="1200" dirty="0" err="1" smtClean="0">
              <a:latin typeface="Times New Roman" pitchFamily="18" charset="0"/>
              <a:cs typeface="Times New Roman" pitchFamily="18" charset="0"/>
            </a:rPr>
            <a:t>dan</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Hukum</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adat</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berdampingan</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dalam</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kehidupan</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bermasyarakat</a:t>
          </a:r>
          <a:r>
            <a:rPr lang="en-US" sz="1900" kern="1200" dirty="0" smtClean="0">
              <a:latin typeface="Times New Roman" pitchFamily="18" charset="0"/>
              <a:cs typeface="Times New Roman" pitchFamily="18" charset="0"/>
            </a:rPr>
            <a:t> di </a:t>
          </a:r>
          <a:r>
            <a:rPr lang="en-US" sz="1900" kern="1200" dirty="0" err="1" smtClean="0">
              <a:latin typeface="Times New Roman" pitchFamily="18" charset="0"/>
              <a:cs typeface="Times New Roman" pitchFamily="18" charset="0"/>
            </a:rPr>
            <a:t>daerah</a:t>
          </a:r>
          <a:endParaRPr lang="id-ID" sz="1900" kern="1200" dirty="0"/>
        </a:p>
        <a:p>
          <a:pPr marL="171450" lvl="1" indent="-171450" algn="l" defTabSz="844550">
            <a:lnSpc>
              <a:spcPct val="90000"/>
            </a:lnSpc>
            <a:spcBef>
              <a:spcPct val="0"/>
            </a:spcBef>
            <a:spcAft>
              <a:spcPct val="15000"/>
            </a:spcAft>
            <a:buChar char="••"/>
          </a:pPr>
          <a:r>
            <a:rPr lang="en-US" sz="1900" kern="1200" dirty="0" err="1" smtClean="0">
              <a:latin typeface="Times New Roman" pitchFamily="18" charset="0"/>
              <a:cs typeface="Times New Roman" pitchFamily="18" charset="0"/>
            </a:rPr>
            <a:t>Adat</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bersendi</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syara</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syara</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bersendi</a:t>
          </a:r>
          <a:r>
            <a:rPr lang="en-US" sz="1900" kern="1200" dirty="0" smtClean="0">
              <a:latin typeface="Times New Roman" pitchFamily="18" charset="0"/>
              <a:cs typeface="Times New Roman" pitchFamily="18" charset="0"/>
            </a:rPr>
            <a:t> </a:t>
          </a:r>
          <a:r>
            <a:rPr lang="en-US" sz="1900" kern="1200" dirty="0" err="1" smtClean="0">
              <a:latin typeface="Times New Roman" pitchFamily="18" charset="0"/>
              <a:cs typeface="Times New Roman" pitchFamily="18" charset="0"/>
            </a:rPr>
            <a:t>kitabullah</a:t>
          </a:r>
          <a:endParaRPr lang="id-ID" sz="1900" kern="1200" dirty="0"/>
        </a:p>
      </dsp:txBody>
      <dsp:txXfrm>
        <a:off x="3790992" y="747641"/>
        <a:ext cx="2268658" cy="3169919"/>
      </dsp:txXfrm>
    </dsp:sp>
    <dsp:sp modelId="{230E479D-2896-4C2D-957E-20A9AC85D875}">
      <dsp:nvSpPr>
        <dsp:cNvPr id="0" name=""/>
        <dsp:cNvSpPr/>
      </dsp:nvSpPr>
      <dsp:spPr>
        <a:xfrm>
          <a:off x="3335535" y="146438"/>
          <a:ext cx="910913" cy="910913"/>
        </a:xfrm>
        <a:prstGeom prst="rect">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134B3-A8BA-4A21-BDA4-64D9F8C3AE9D}">
      <dsp:nvSpPr>
        <dsp:cNvPr id="0" name=""/>
        <dsp:cNvSpPr/>
      </dsp:nvSpPr>
      <dsp:spPr>
        <a:xfrm>
          <a:off x="13112" y="1289713"/>
          <a:ext cx="0" cy="2458085"/>
        </a:xfrm>
        <a:prstGeom prst="lin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A2707D-4F8A-4CA7-90D4-20D48B1116DA}">
      <dsp:nvSpPr>
        <dsp:cNvPr id="0" name=""/>
        <dsp:cNvSpPr/>
      </dsp:nvSpPr>
      <dsp:spPr>
        <a:xfrm>
          <a:off x="4752532" y="4032454"/>
          <a:ext cx="1292816" cy="11061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5E0035-B5FD-478B-8DBA-6529DB83E4E4}">
      <dsp:nvSpPr>
        <dsp:cNvPr id="0" name=""/>
        <dsp:cNvSpPr/>
      </dsp:nvSpPr>
      <dsp:spPr>
        <a:xfrm>
          <a:off x="0" y="288035"/>
          <a:ext cx="1455530" cy="3406524"/>
        </a:xfrm>
        <a:prstGeom prst="rect">
          <a:avLst/>
        </a:prstGeom>
        <a:solidFill>
          <a:schemeClr val="accent2">
            <a:tint val="55000"/>
          </a:schemeClr>
        </a:solidFill>
        <a:ln w="12700" cap="flat" cmpd="sng" algn="ctr">
          <a:solidFill>
            <a:srgbClr val="92D050"/>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7940" tIns="27940" rIns="27940" bIns="27940" numCol="1" spcCol="1270" anchor="t" anchorCtr="0">
          <a:noAutofit/>
        </a:bodyPr>
        <a:lstStyle/>
        <a:p>
          <a:pPr marL="57150" lvl="1" indent="-57150" algn="just" defTabSz="488950">
            <a:lnSpc>
              <a:spcPct val="90000"/>
            </a:lnSpc>
            <a:spcBef>
              <a:spcPct val="0"/>
            </a:spcBef>
            <a:spcAft>
              <a:spcPct val="15000"/>
            </a:spcAft>
            <a:buChar char="••"/>
          </a:pPr>
          <a:r>
            <a:rPr lang="en-US" sz="1100" kern="1200" dirty="0" err="1" smtClean="0">
              <a:latin typeface="Times New Roman" pitchFamily="18" charset="0"/>
              <a:cs typeface="Times New Roman" pitchFamily="18" charset="0"/>
            </a:rPr>
            <a:t>Tujuan</a:t>
          </a:r>
          <a:r>
            <a:rPr lang="en-US" sz="1100" kern="1200" dirty="0" smtClean="0">
              <a:latin typeface="Times New Roman" pitchFamily="18" charset="0"/>
              <a:cs typeface="Times New Roman" pitchFamily="18" charset="0"/>
            </a:rPr>
            <a:t> VOC: </a:t>
          </a:r>
          <a:r>
            <a:rPr lang="en-US" sz="1100" kern="1200" dirty="0" err="1" smtClean="0">
              <a:latin typeface="Times New Roman" pitchFamily="18" charset="0"/>
              <a:cs typeface="Times New Roman" pitchFamily="18" charset="0"/>
            </a:rPr>
            <a:t>perdagangan</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rempah-rempah</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dari</a:t>
          </a:r>
          <a:r>
            <a:rPr lang="en-US" sz="1100" kern="1200" dirty="0" smtClean="0">
              <a:latin typeface="Times New Roman" pitchFamily="18" charset="0"/>
              <a:cs typeface="Times New Roman" pitchFamily="18" charset="0"/>
            </a:rPr>
            <a:t> orang </a:t>
          </a:r>
          <a:r>
            <a:rPr lang="en-US" sz="1100" kern="1200" dirty="0" err="1" smtClean="0">
              <a:latin typeface="Times New Roman" pitchFamily="18" charset="0"/>
              <a:cs typeface="Times New Roman" pitchFamily="18" charset="0"/>
            </a:rPr>
            <a:t>pribumi</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dan</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meraih</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keuntungan</a:t>
          </a:r>
          <a:r>
            <a:rPr lang="en-US" sz="1100" kern="1200" dirty="0" smtClean="0">
              <a:latin typeface="Times New Roman" pitchFamily="18" charset="0"/>
              <a:cs typeface="Times New Roman" pitchFamily="18" charset="0"/>
            </a:rPr>
            <a:t> di </a:t>
          </a:r>
          <a:r>
            <a:rPr lang="en-US" sz="1100" kern="1200" dirty="0" err="1" smtClean="0">
              <a:latin typeface="Times New Roman" pitchFamily="18" charset="0"/>
              <a:cs typeface="Times New Roman" pitchFamily="18" charset="0"/>
            </a:rPr>
            <a:t>pasar</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eropa</a:t>
          </a:r>
          <a:endParaRPr lang="id-ID" sz="1100" kern="1200" dirty="0">
            <a:latin typeface="Times New Roman" pitchFamily="18" charset="0"/>
            <a:cs typeface="Times New Roman" pitchFamily="18" charset="0"/>
          </a:endParaRPr>
        </a:p>
        <a:p>
          <a:pPr marL="57150" lvl="1" indent="-57150" algn="just" defTabSz="488950">
            <a:lnSpc>
              <a:spcPct val="90000"/>
            </a:lnSpc>
            <a:spcBef>
              <a:spcPct val="0"/>
            </a:spcBef>
            <a:spcAft>
              <a:spcPct val="15000"/>
            </a:spcAft>
            <a:buChar char="••"/>
          </a:pPr>
          <a:r>
            <a:rPr lang="en-US" sz="1100" kern="1200" dirty="0" err="1" smtClean="0">
              <a:latin typeface="Times New Roman" pitchFamily="18" charset="0"/>
              <a:cs typeface="Times New Roman" pitchFamily="18" charset="0"/>
            </a:rPr>
            <a:t>Memiliki</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hak</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istimewa</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octrooi</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dari</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pemerintah</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Hindia</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Belanda</a:t>
          </a:r>
          <a:r>
            <a:rPr lang="en-US" sz="1100" kern="1200" dirty="0" smtClean="0">
              <a:latin typeface="Times New Roman" pitchFamily="18" charset="0"/>
              <a:cs typeface="Times New Roman" pitchFamily="18" charset="0"/>
            </a:rPr>
            <a:t> (HB) </a:t>
          </a:r>
          <a:r>
            <a:rPr lang="en-US" sz="1100" kern="1200" dirty="0" err="1" smtClean="0">
              <a:latin typeface="Times New Roman" pitchFamily="18" charset="0"/>
              <a:cs typeface="Times New Roman" pitchFamily="18" charset="0"/>
            </a:rPr>
            <a:t>untuk</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daerah</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perdagangan</a:t>
          </a:r>
          <a:r>
            <a:rPr lang="en-US" sz="1100" kern="1200" dirty="0" smtClean="0">
              <a:latin typeface="Times New Roman" pitchFamily="18" charset="0"/>
              <a:cs typeface="Times New Roman" pitchFamily="18" charset="0"/>
            </a:rPr>
            <a:t> yang </a:t>
          </a:r>
          <a:r>
            <a:rPr lang="en-US" sz="1100" kern="1200" dirty="0" err="1" smtClean="0">
              <a:latin typeface="Times New Roman" pitchFamily="18" charset="0"/>
              <a:cs typeface="Times New Roman" pitchFamily="18" charset="0"/>
            </a:rPr>
            <a:t>konkordan</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dengan</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hukum</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Belanda</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kuno</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Oud</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Nederlandsrecht</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berupa</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hukum</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disiplin</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tuchtrecht</a:t>
          </a:r>
          <a:r>
            <a:rPr lang="en-US" sz="1100" kern="1200" dirty="0" smtClean="0">
              <a:latin typeface="Times New Roman" pitchFamily="18" charset="0"/>
              <a:cs typeface="Times New Roman" pitchFamily="18" charset="0"/>
            </a:rPr>
            <a:t>):</a:t>
          </a:r>
        </a:p>
        <a:p>
          <a:pPr marL="114300" lvl="2" indent="-57150" algn="just" defTabSz="488950">
            <a:lnSpc>
              <a:spcPct val="90000"/>
            </a:lnSpc>
            <a:spcBef>
              <a:spcPct val="0"/>
            </a:spcBef>
            <a:spcAft>
              <a:spcPct val="15000"/>
            </a:spcAft>
            <a:buChar char="••"/>
          </a:pPr>
          <a:r>
            <a:rPr lang="en-US" sz="1100" kern="1200" dirty="0" err="1" smtClean="0">
              <a:latin typeface="Times New Roman" pitchFamily="18" charset="0"/>
              <a:cs typeface="Times New Roman" pitchFamily="18" charset="0"/>
            </a:rPr>
            <a:t>hak</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atas</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pelayaran</a:t>
          </a:r>
          <a:endParaRPr lang="en-US" sz="1100" kern="1200" dirty="0" smtClean="0">
            <a:latin typeface="Times New Roman" pitchFamily="18" charset="0"/>
            <a:cs typeface="Times New Roman" pitchFamily="18" charset="0"/>
          </a:endParaRPr>
        </a:p>
        <a:p>
          <a:pPr marL="114300" lvl="2" indent="-57150" algn="just" defTabSz="488950">
            <a:lnSpc>
              <a:spcPct val="90000"/>
            </a:lnSpc>
            <a:spcBef>
              <a:spcPct val="0"/>
            </a:spcBef>
            <a:spcAft>
              <a:spcPct val="15000"/>
            </a:spcAft>
            <a:buChar char="••"/>
          </a:pPr>
          <a:r>
            <a:rPr lang="en-US" sz="1100" kern="1200" smtClean="0">
              <a:latin typeface="Times New Roman" pitchFamily="18" charset="0"/>
              <a:cs typeface="Times New Roman" pitchFamily="18" charset="0"/>
            </a:rPr>
            <a:t>Perdagangan</a:t>
          </a:r>
          <a:endParaRPr lang="en-US" sz="1100" kern="1200" dirty="0" smtClean="0">
            <a:latin typeface="Times New Roman" pitchFamily="18" charset="0"/>
            <a:cs typeface="Times New Roman" pitchFamily="18" charset="0"/>
          </a:endParaRPr>
        </a:p>
        <a:p>
          <a:pPr marL="114300" lvl="2" indent="-57150" algn="just" defTabSz="488950">
            <a:lnSpc>
              <a:spcPct val="90000"/>
            </a:lnSpc>
            <a:spcBef>
              <a:spcPct val="0"/>
            </a:spcBef>
            <a:spcAft>
              <a:spcPct val="15000"/>
            </a:spcAft>
            <a:buChar char="••"/>
          </a:pPr>
          <a:r>
            <a:rPr lang="en-US" sz="1100" kern="1200" smtClean="0">
              <a:latin typeface="Times New Roman" pitchFamily="18" charset="0"/>
              <a:cs typeface="Times New Roman" pitchFamily="18" charset="0"/>
            </a:rPr>
            <a:t>Membentuk angkatan perang</a:t>
          </a:r>
          <a:endParaRPr lang="en-US" sz="1100" kern="1200" dirty="0" smtClean="0">
            <a:latin typeface="Times New Roman" pitchFamily="18" charset="0"/>
            <a:cs typeface="Times New Roman" pitchFamily="18" charset="0"/>
          </a:endParaRPr>
        </a:p>
        <a:p>
          <a:pPr marL="114300" lvl="2" indent="-57150" algn="just" defTabSz="488950">
            <a:lnSpc>
              <a:spcPct val="90000"/>
            </a:lnSpc>
            <a:spcBef>
              <a:spcPct val="0"/>
            </a:spcBef>
            <a:spcAft>
              <a:spcPct val="15000"/>
            </a:spcAft>
            <a:buChar char="••"/>
          </a:pPr>
          <a:r>
            <a:rPr lang="en-US" sz="1100" kern="1200" dirty="0" err="1" smtClean="0">
              <a:latin typeface="Times New Roman" pitchFamily="18" charset="0"/>
              <a:cs typeface="Times New Roman" pitchFamily="18" charset="0"/>
            </a:rPr>
            <a:t>Mendirikan</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benteng</a:t>
          </a:r>
          <a:endParaRPr lang="en-US" sz="1100" kern="1200" dirty="0" smtClean="0">
            <a:latin typeface="Times New Roman" pitchFamily="18" charset="0"/>
            <a:cs typeface="Times New Roman" pitchFamily="18" charset="0"/>
          </a:endParaRPr>
        </a:p>
        <a:p>
          <a:pPr marL="114300" lvl="2" indent="-57150" algn="just" defTabSz="488950">
            <a:lnSpc>
              <a:spcPct val="90000"/>
            </a:lnSpc>
            <a:spcBef>
              <a:spcPct val="0"/>
            </a:spcBef>
            <a:spcAft>
              <a:spcPct val="15000"/>
            </a:spcAft>
            <a:buChar char="••"/>
          </a:pPr>
          <a:r>
            <a:rPr lang="en-US" sz="1100" kern="1200" dirty="0" err="1" smtClean="0">
              <a:latin typeface="Times New Roman" pitchFamily="18" charset="0"/>
              <a:cs typeface="Times New Roman" pitchFamily="18" charset="0"/>
            </a:rPr>
            <a:t>Mencetak</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uang</a:t>
          </a:r>
          <a:endParaRPr lang="en-US" sz="1100" kern="1200" dirty="0" smtClean="0">
            <a:latin typeface="Times New Roman" pitchFamily="18" charset="0"/>
            <a:cs typeface="Times New Roman" pitchFamily="18" charset="0"/>
          </a:endParaRPr>
        </a:p>
        <a:p>
          <a:pPr marL="57150" lvl="1" indent="-57150" algn="l" defTabSz="488950">
            <a:lnSpc>
              <a:spcPct val="90000"/>
            </a:lnSpc>
            <a:spcBef>
              <a:spcPct val="0"/>
            </a:spcBef>
            <a:spcAft>
              <a:spcPct val="15000"/>
            </a:spcAft>
            <a:buChar char="••"/>
          </a:pPr>
          <a:r>
            <a:rPr lang="en-US" sz="1100" kern="1200" dirty="0" err="1" smtClean="0">
              <a:solidFill>
                <a:srgbClr val="FF0000"/>
              </a:solidFill>
              <a:latin typeface="Times New Roman" pitchFamily="18" charset="0"/>
              <a:cs typeface="Times New Roman" pitchFamily="18" charset="0"/>
            </a:rPr>
            <a:t>Hukum</a:t>
          </a:r>
          <a:r>
            <a:rPr lang="en-US" sz="1100" kern="1200" dirty="0" smtClean="0">
              <a:solidFill>
                <a:srgbClr val="FF0000"/>
              </a:solidFill>
              <a:latin typeface="Times New Roman" pitchFamily="18" charset="0"/>
              <a:cs typeface="Times New Roman" pitchFamily="18" charset="0"/>
            </a:rPr>
            <a:t> yang </a:t>
          </a:r>
          <a:r>
            <a:rPr lang="en-US" sz="1100" kern="1200" dirty="0" err="1" smtClean="0">
              <a:solidFill>
                <a:srgbClr val="FF0000"/>
              </a:solidFill>
              <a:latin typeface="Times New Roman" pitchFamily="18" charset="0"/>
              <a:cs typeface="Times New Roman" pitchFamily="18" charset="0"/>
            </a:rPr>
            <a:t>berlaku</a:t>
          </a:r>
          <a:r>
            <a:rPr lang="en-US" sz="1100" kern="1200" dirty="0" smtClean="0">
              <a:solidFill>
                <a:srgbClr val="FF0000"/>
              </a:solidFill>
              <a:latin typeface="Times New Roman" pitchFamily="18" charset="0"/>
              <a:cs typeface="Times New Roman" pitchFamily="18" charset="0"/>
            </a:rPr>
            <a:t> </a:t>
          </a:r>
          <a:r>
            <a:rPr lang="en-US" sz="1100" kern="1200" dirty="0" err="1" smtClean="0">
              <a:solidFill>
                <a:srgbClr val="FF0000"/>
              </a:solidFill>
              <a:latin typeface="Times New Roman" pitchFamily="18" charset="0"/>
              <a:cs typeface="Times New Roman" pitchFamily="18" charset="0"/>
            </a:rPr>
            <a:t>pada</a:t>
          </a:r>
          <a:r>
            <a:rPr lang="en-US" sz="1100" kern="1200" dirty="0" smtClean="0">
              <a:solidFill>
                <a:srgbClr val="FF0000"/>
              </a:solidFill>
              <a:latin typeface="Times New Roman" pitchFamily="18" charset="0"/>
              <a:cs typeface="Times New Roman" pitchFamily="18" charset="0"/>
            </a:rPr>
            <a:t> </a:t>
          </a:r>
          <a:r>
            <a:rPr lang="en-US" sz="1100" kern="1200" dirty="0" err="1" smtClean="0">
              <a:solidFill>
                <a:srgbClr val="FF0000"/>
              </a:solidFill>
              <a:latin typeface="Times New Roman" pitchFamily="18" charset="0"/>
              <a:cs typeface="Times New Roman" pitchFamily="18" charset="0"/>
            </a:rPr>
            <a:t>masa</a:t>
          </a:r>
          <a:r>
            <a:rPr lang="en-US" sz="1100" kern="1200" dirty="0" smtClean="0">
              <a:solidFill>
                <a:srgbClr val="FF0000"/>
              </a:solidFill>
              <a:latin typeface="Times New Roman" pitchFamily="18" charset="0"/>
              <a:cs typeface="Times New Roman" pitchFamily="18" charset="0"/>
            </a:rPr>
            <a:t> VOC</a:t>
          </a:r>
        </a:p>
        <a:p>
          <a:pPr marL="114300" lvl="2" indent="-57150" algn="l" defTabSz="488950">
            <a:lnSpc>
              <a:spcPct val="90000"/>
            </a:lnSpc>
            <a:spcBef>
              <a:spcPct val="0"/>
            </a:spcBef>
            <a:spcAft>
              <a:spcPct val="15000"/>
            </a:spcAft>
            <a:buChar char="••"/>
          </a:pPr>
          <a:r>
            <a:rPr lang="en-US" sz="1100" kern="1200" dirty="0" err="1" smtClean="0">
              <a:latin typeface="Times New Roman" pitchFamily="18" charset="0"/>
              <a:cs typeface="Times New Roman" pitchFamily="18" charset="0"/>
            </a:rPr>
            <a:t>Statuta</a:t>
          </a:r>
          <a:endParaRPr lang="en-US" sz="1100" kern="1200" dirty="0" smtClean="0">
            <a:latin typeface="Times New Roman" pitchFamily="18" charset="0"/>
            <a:cs typeface="Times New Roman" pitchFamily="18" charset="0"/>
          </a:endParaRPr>
        </a:p>
        <a:p>
          <a:pPr marL="114300" lvl="2" indent="-57150" algn="l" defTabSz="488950">
            <a:lnSpc>
              <a:spcPct val="90000"/>
            </a:lnSpc>
            <a:spcBef>
              <a:spcPct val="0"/>
            </a:spcBef>
            <a:spcAft>
              <a:spcPct val="15000"/>
            </a:spcAft>
            <a:buChar char="••"/>
          </a:pPr>
          <a:r>
            <a:rPr lang="en-US" sz="1100" kern="1200" dirty="0" err="1" smtClean="0">
              <a:latin typeface="Times New Roman" pitchFamily="18" charset="0"/>
              <a:cs typeface="Times New Roman" pitchFamily="18" charset="0"/>
            </a:rPr>
            <a:t>Hukum</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adat</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dan</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pribumi</a:t>
          </a:r>
          <a:endParaRPr lang="en-US" sz="1100" kern="1200" dirty="0" smtClean="0">
            <a:latin typeface="Times New Roman" pitchFamily="18" charset="0"/>
            <a:cs typeface="Times New Roman" pitchFamily="18" charset="0"/>
          </a:endParaRPr>
        </a:p>
        <a:p>
          <a:pPr marL="114300" lvl="2" indent="-57150" algn="l" defTabSz="488950">
            <a:lnSpc>
              <a:spcPct val="90000"/>
            </a:lnSpc>
            <a:spcBef>
              <a:spcPct val="0"/>
            </a:spcBef>
            <a:spcAft>
              <a:spcPct val="15000"/>
            </a:spcAft>
            <a:buChar char="••"/>
          </a:pPr>
          <a:r>
            <a:rPr lang="en-US" sz="1100" kern="1200" smtClean="0">
              <a:latin typeface="Times New Roman" pitchFamily="18" charset="0"/>
              <a:cs typeface="Times New Roman" pitchFamily="18" charset="0"/>
            </a:rPr>
            <a:t>Hukum perdagangan </a:t>
          </a:r>
          <a:endParaRPr lang="en-US" sz="1100" kern="1200" dirty="0" smtClean="0">
            <a:latin typeface="Times New Roman" pitchFamily="18" charset="0"/>
            <a:cs typeface="Times New Roman" pitchFamily="18" charset="0"/>
          </a:endParaRPr>
        </a:p>
        <a:p>
          <a:pPr marL="114300" lvl="2" indent="-57150" algn="l" defTabSz="488950">
            <a:lnSpc>
              <a:spcPct val="90000"/>
            </a:lnSpc>
            <a:spcBef>
              <a:spcPct val="0"/>
            </a:spcBef>
            <a:spcAft>
              <a:spcPct val="15000"/>
            </a:spcAft>
            <a:buChar char="••"/>
          </a:pPr>
          <a:r>
            <a:rPr lang="en-US" sz="1100" kern="1200" dirty="0" err="1" smtClean="0">
              <a:latin typeface="Times New Roman" pitchFamily="18" charset="0"/>
              <a:cs typeface="Times New Roman" pitchFamily="18" charset="0"/>
            </a:rPr>
            <a:t>Hukum</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pendatang</a:t>
          </a:r>
          <a:r>
            <a:rPr lang="en-US" sz="1100" kern="1200" dirty="0" smtClean="0">
              <a:latin typeface="Times New Roman" pitchFamily="18" charset="0"/>
              <a:cs typeface="Times New Roman" pitchFamily="18" charset="0"/>
            </a:rPr>
            <a:t> di </a:t>
          </a:r>
          <a:r>
            <a:rPr lang="en-US" sz="1100" kern="1200" dirty="0" err="1" smtClean="0">
              <a:latin typeface="Times New Roman" pitchFamily="18" charset="0"/>
              <a:cs typeface="Times New Roman" pitchFamily="18" charset="0"/>
            </a:rPr>
            <a:t>luar</a:t>
          </a:r>
          <a:r>
            <a:rPr lang="en-US" sz="1100" kern="1200" dirty="0" smtClean="0">
              <a:latin typeface="Times New Roman" pitchFamily="18" charset="0"/>
              <a:cs typeface="Times New Roman" pitchFamily="18" charset="0"/>
            </a:rPr>
            <a:t> </a:t>
          </a:r>
          <a:r>
            <a:rPr lang="en-US" sz="1100" kern="1200" dirty="0" err="1" smtClean="0">
              <a:latin typeface="Times New Roman" pitchFamily="18" charset="0"/>
              <a:cs typeface="Times New Roman" pitchFamily="18" charset="0"/>
            </a:rPr>
            <a:t>Eropa</a:t>
          </a:r>
          <a:endParaRPr lang="en-US" sz="1100" kern="1200" dirty="0" smtClean="0">
            <a:latin typeface="Times New Roman" pitchFamily="18" charset="0"/>
            <a:cs typeface="Times New Roman" pitchFamily="18" charset="0"/>
          </a:endParaRPr>
        </a:p>
        <a:p>
          <a:pPr marL="114300" lvl="2" indent="-57150" algn="l" defTabSz="488950">
            <a:lnSpc>
              <a:spcPct val="90000"/>
            </a:lnSpc>
            <a:spcBef>
              <a:spcPct val="0"/>
            </a:spcBef>
            <a:spcAft>
              <a:spcPct val="15000"/>
            </a:spcAft>
            <a:buChar char="••"/>
          </a:pPr>
          <a:endParaRPr lang="en-US" sz="1100" kern="1200" dirty="0" smtClean="0">
            <a:latin typeface="Times New Roman" pitchFamily="18" charset="0"/>
            <a:cs typeface="Times New Roman" pitchFamily="18" charset="0"/>
          </a:endParaRPr>
        </a:p>
        <a:p>
          <a:pPr marL="57150" lvl="1" indent="-57150" algn="l" defTabSz="488950">
            <a:lnSpc>
              <a:spcPct val="90000"/>
            </a:lnSpc>
            <a:spcBef>
              <a:spcPct val="0"/>
            </a:spcBef>
            <a:spcAft>
              <a:spcPct val="15000"/>
            </a:spcAft>
            <a:buChar char="••"/>
          </a:pPr>
          <a:endParaRPr lang="en-US" sz="1100" kern="1200" dirty="0" smtClean="0">
            <a:latin typeface="Times New Roman" pitchFamily="18" charset="0"/>
            <a:cs typeface="Times New Roman" pitchFamily="18" charset="0"/>
          </a:endParaRPr>
        </a:p>
        <a:p>
          <a:pPr marL="57150" lvl="1" indent="-57150" algn="just" defTabSz="488950">
            <a:lnSpc>
              <a:spcPct val="90000"/>
            </a:lnSpc>
            <a:spcBef>
              <a:spcPct val="0"/>
            </a:spcBef>
            <a:spcAft>
              <a:spcPct val="15000"/>
            </a:spcAft>
            <a:buChar char="••"/>
          </a:pPr>
          <a:endParaRPr lang="en-US" sz="1100" kern="1200" dirty="0" smtClean="0">
            <a:latin typeface="Times New Roman" pitchFamily="18" charset="0"/>
            <a:cs typeface="Times New Roman" pitchFamily="18" charset="0"/>
          </a:endParaRPr>
        </a:p>
        <a:p>
          <a:pPr marL="114300" lvl="2" indent="-57150" algn="just" defTabSz="488950">
            <a:lnSpc>
              <a:spcPct val="90000"/>
            </a:lnSpc>
            <a:spcBef>
              <a:spcPct val="0"/>
            </a:spcBef>
            <a:spcAft>
              <a:spcPct val="15000"/>
            </a:spcAft>
            <a:buChar char="••"/>
          </a:pPr>
          <a:endParaRPr lang="en-US" sz="1100" kern="1200" dirty="0" smtClean="0">
            <a:latin typeface="Times New Roman" pitchFamily="18" charset="0"/>
            <a:cs typeface="Times New Roman" pitchFamily="18" charset="0"/>
          </a:endParaRPr>
        </a:p>
      </dsp:txBody>
      <dsp:txXfrm>
        <a:off x="0" y="288035"/>
        <a:ext cx="1455530" cy="3406524"/>
      </dsp:txXfrm>
    </dsp:sp>
    <dsp:sp modelId="{653ADD06-F142-48C1-B32B-640E7497A9FD}">
      <dsp:nvSpPr>
        <dsp:cNvPr id="0" name=""/>
        <dsp:cNvSpPr/>
      </dsp:nvSpPr>
      <dsp:spPr>
        <a:xfrm>
          <a:off x="13112" y="0"/>
          <a:ext cx="1365602" cy="27312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311150">
            <a:lnSpc>
              <a:spcPct val="90000"/>
            </a:lnSpc>
            <a:spcBef>
              <a:spcPct val="0"/>
            </a:spcBef>
            <a:spcAft>
              <a:spcPct val="35000"/>
            </a:spcAft>
          </a:pPr>
          <a:r>
            <a:rPr lang="en-US" sz="700" kern="1200" dirty="0" smtClean="0"/>
            <a:t>VOC (1602-1799)</a:t>
          </a:r>
          <a:endParaRPr lang="id-ID" sz="700" kern="1200" dirty="0"/>
        </a:p>
      </dsp:txBody>
      <dsp:txXfrm>
        <a:off x="13112" y="0"/>
        <a:ext cx="1365602" cy="273120"/>
      </dsp:txXfrm>
    </dsp:sp>
    <dsp:sp modelId="{43977F94-EC5A-4162-84DD-EA5A34D5B78F}">
      <dsp:nvSpPr>
        <dsp:cNvPr id="0" name=""/>
        <dsp:cNvSpPr/>
      </dsp:nvSpPr>
      <dsp:spPr>
        <a:xfrm>
          <a:off x="1634274" y="1289713"/>
          <a:ext cx="0" cy="2458085"/>
        </a:xfrm>
        <a:prstGeom prst="lin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B99B5E-98BD-40BF-8ECF-E563624FB443}">
      <dsp:nvSpPr>
        <dsp:cNvPr id="0" name=""/>
        <dsp:cNvSpPr/>
      </dsp:nvSpPr>
      <dsp:spPr>
        <a:xfrm>
          <a:off x="6275375" y="4208960"/>
          <a:ext cx="1292816" cy="11061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664285-3385-4BC2-AD85-C26A0822A0F1}">
      <dsp:nvSpPr>
        <dsp:cNvPr id="0" name=""/>
        <dsp:cNvSpPr/>
      </dsp:nvSpPr>
      <dsp:spPr>
        <a:xfrm>
          <a:off x="1656181" y="288035"/>
          <a:ext cx="1292816" cy="2878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latin typeface="Times New Roman" pitchFamily="18" charset="0"/>
              <a:cs typeface="Times New Roman" pitchFamily="18" charset="0"/>
            </a:rPr>
            <a:t>Daerah </a:t>
          </a:r>
          <a:r>
            <a:rPr lang="en-US" sz="900" kern="1200" dirty="0" err="1" smtClean="0">
              <a:latin typeface="Times New Roman" pitchFamily="18" charset="0"/>
              <a:cs typeface="Times New Roman" pitchFamily="18" charset="0"/>
            </a:rPr>
            <a:t>kekuasaan</a:t>
          </a:r>
          <a:r>
            <a:rPr lang="en-US" sz="900" kern="1200" dirty="0" smtClean="0">
              <a:latin typeface="Times New Roman" pitchFamily="18" charset="0"/>
              <a:cs typeface="Times New Roman" pitchFamily="18" charset="0"/>
            </a:rPr>
            <a:t> VOC </a:t>
          </a:r>
          <a:r>
            <a:rPr lang="en-US" sz="900" kern="1200" dirty="0" err="1" smtClean="0">
              <a:latin typeface="Times New Roman" pitchFamily="18" charset="0"/>
              <a:cs typeface="Times New Roman" pitchFamily="18" charset="0"/>
            </a:rPr>
            <a:t>diambil</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alih</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oleh</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pemerintah</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Bataafche</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Republiek</a:t>
          </a:r>
          <a:r>
            <a:rPr lang="en-US" sz="900" kern="1200" dirty="0" smtClean="0">
              <a:latin typeface="Times New Roman" pitchFamily="18" charset="0"/>
              <a:cs typeface="Times New Roman" pitchFamily="18" charset="0"/>
            </a:rPr>
            <a:t> yang </a:t>
          </a:r>
          <a:r>
            <a:rPr lang="en-US" sz="900" kern="1200" dirty="0" err="1" smtClean="0">
              <a:latin typeface="Times New Roman" pitchFamily="18" charset="0"/>
              <a:cs typeface="Times New Roman" pitchFamily="18" charset="0"/>
            </a:rPr>
            <a:t>kemudian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diubah</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menjadi</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Koninlijk</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Holand</a:t>
          </a:r>
          <a:endParaRPr lang="id-ID" sz="900" kern="1200" dirty="0"/>
        </a:p>
        <a:p>
          <a:pPr marL="57150" lvl="1" indent="-57150" algn="l" defTabSz="400050">
            <a:lnSpc>
              <a:spcPct val="90000"/>
            </a:lnSpc>
            <a:spcBef>
              <a:spcPct val="0"/>
            </a:spcBef>
            <a:spcAft>
              <a:spcPct val="15000"/>
            </a:spcAft>
            <a:buChar char="••"/>
          </a:pPr>
          <a:r>
            <a:rPr lang="en-US" sz="900" kern="1200" dirty="0" smtClean="0">
              <a:latin typeface="Times New Roman" pitchFamily="18" charset="0"/>
              <a:cs typeface="Times New Roman" pitchFamily="18" charset="0"/>
            </a:rPr>
            <a:t>MASA DEANDLES (1800-1811)</a:t>
          </a:r>
        </a:p>
        <a:p>
          <a:pPr marL="114300" lvl="2" indent="-57150" algn="l" defTabSz="400050">
            <a:lnSpc>
              <a:spcPct val="90000"/>
            </a:lnSpc>
            <a:spcBef>
              <a:spcPct val="0"/>
            </a:spcBef>
            <a:spcAft>
              <a:spcPct val="15000"/>
            </a:spcAft>
            <a:buChar char="••"/>
          </a:pPr>
          <a:r>
            <a:rPr lang="en-US" sz="900" kern="1200" smtClean="0">
              <a:latin typeface="Times New Roman" pitchFamily="18" charset="0"/>
              <a:cs typeface="Times New Roman" pitchFamily="18" charset="0"/>
            </a:rPr>
            <a:t>Tugas utama mempertahankan tanah jajahan sementara menghadapi kemungkinan serangan Inggris</a:t>
          </a:r>
          <a:endParaRPr lang="en-US" sz="900" kern="1200" dirty="0" smtClean="0">
            <a:latin typeface="Times New Roman" pitchFamily="18" charset="0"/>
            <a:cs typeface="Times New Roman" pitchFamily="18" charset="0"/>
          </a:endParaRPr>
        </a:p>
        <a:p>
          <a:pPr marL="114300" lvl="2" indent="-57150" algn="l" defTabSz="400050">
            <a:lnSpc>
              <a:spcPct val="90000"/>
            </a:lnSpc>
            <a:spcBef>
              <a:spcPct val="0"/>
            </a:spcBef>
            <a:spcAft>
              <a:spcPct val="15000"/>
            </a:spcAft>
            <a:buChar char="••"/>
          </a:pPr>
          <a:r>
            <a:rPr lang="en-US" sz="900" kern="1200" smtClean="0">
              <a:latin typeface="Times New Roman" pitchFamily="18" charset="0"/>
              <a:cs typeface="Times New Roman" pitchFamily="18" charset="0"/>
            </a:rPr>
            <a:t>Bidang pemerintahan:</a:t>
          </a:r>
          <a:endParaRPr lang="en-US" sz="900" kern="1200" dirty="0" smtClean="0">
            <a:latin typeface="Times New Roman" pitchFamily="18" charset="0"/>
            <a:cs typeface="Times New Roman" pitchFamily="18" charset="0"/>
          </a:endParaRPr>
        </a:p>
        <a:p>
          <a:pPr marL="171450" lvl="3" indent="-57150" algn="l" defTabSz="400050">
            <a:lnSpc>
              <a:spcPct val="90000"/>
            </a:lnSpc>
            <a:spcBef>
              <a:spcPct val="0"/>
            </a:spcBef>
            <a:spcAft>
              <a:spcPct val="15000"/>
            </a:spcAft>
            <a:buChar char="••"/>
          </a:pPr>
          <a:r>
            <a:rPr lang="en-US" sz="900" kern="1200" smtClean="0">
              <a:latin typeface="Times New Roman" pitchFamily="18" charset="0"/>
              <a:cs typeface="Times New Roman" pitchFamily="18" charset="0"/>
            </a:rPr>
            <a:t>Membagi Jawa menjadi 9 karasidenan</a:t>
          </a:r>
          <a:endParaRPr lang="en-US" sz="900" kern="1200" dirty="0" smtClean="0">
            <a:latin typeface="Times New Roman" pitchFamily="18" charset="0"/>
            <a:cs typeface="Times New Roman" pitchFamily="18" charset="0"/>
          </a:endParaRPr>
        </a:p>
        <a:p>
          <a:pPr marL="114300" lvl="2" indent="-57150" algn="l" defTabSz="400050">
            <a:lnSpc>
              <a:spcPct val="90000"/>
            </a:lnSpc>
            <a:spcBef>
              <a:spcPct val="0"/>
            </a:spcBef>
            <a:spcAft>
              <a:spcPct val="15000"/>
            </a:spcAft>
            <a:buChar char="••"/>
          </a:pPr>
          <a:r>
            <a:rPr lang="en-US" sz="900" kern="1200" smtClean="0">
              <a:latin typeface="Times New Roman" pitchFamily="18" charset="0"/>
              <a:cs typeface="Times New Roman" pitchFamily="18" charset="0"/>
            </a:rPr>
            <a:t>Bidang hukum</a:t>
          </a:r>
          <a:endParaRPr lang="en-US" sz="900" kern="1200" dirty="0" smtClean="0">
            <a:latin typeface="Times New Roman" pitchFamily="18" charset="0"/>
            <a:cs typeface="Times New Roman" pitchFamily="18" charset="0"/>
          </a:endParaRPr>
        </a:p>
        <a:p>
          <a:pPr marL="171450" lvl="3" indent="-57150" algn="l" defTabSz="400050">
            <a:lnSpc>
              <a:spcPct val="90000"/>
            </a:lnSpc>
            <a:spcBef>
              <a:spcPct val="0"/>
            </a:spcBef>
            <a:spcAft>
              <a:spcPct val="15000"/>
            </a:spcAft>
            <a:buChar char="••"/>
          </a:pPr>
          <a:r>
            <a:rPr lang="en-US" sz="900" kern="1200" smtClean="0">
              <a:latin typeface="Times New Roman" pitchFamily="18" charset="0"/>
              <a:cs typeface="Times New Roman" pitchFamily="18" charset="0"/>
            </a:rPr>
            <a:t>Tidak mengganti peraturan yang berlaku di dalam pergaulan hidup pribumi</a:t>
          </a:r>
          <a:endParaRPr lang="en-US" sz="900" kern="1200" dirty="0" smtClean="0">
            <a:latin typeface="Times New Roman" pitchFamily="18" charset="0"/>
            <a:cs typeface="Times New Roman" pitchFamily="18" charset="0"/>
          </a:endParaRPr>
        </a:p>
        <a:p>
          <a:pPr marL="171450" lvl="3" indent="-57150" algn="l" defTabSz="400050">
            <a:lnSpc>
              <a:spcPct val="90000"/>
            </a:lnSpc>
            <a:spcBef>
              <a:spcPct val="0"/>
            </a:spcBef>
            <a:spcAft>
              <a:spcPct val="15000"/>
            </a:spcAft>
            <a:buChar char="••"/>
          </a:pPr>
          <a:r>
            <a:rPr lang="en-US" sz="900" kern="1200" dirty="0" err="1" smtClean="0">
              <a:latin typeface="Times New Roman" pitchFamily="18" charset="0"/>
              <a:cs typeface="Times New Roman" pitchFamily="18" charset="0"/>
            </a:rPr>
            <a:t>Hukum</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pribumi</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tetap</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berlaku</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jika</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tidak</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bertentangan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dengan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perintah</a:t>
          </a:r>
          <a:r>
            <a:rPr lang="en-US" sz="900" kern="1200" dirty="0" smtClean="0">
              <a:latin typeface="Times New Roman" pitchFamily="18" charset="0"/>
              <a:cs typeface="Times New Roman" pitchFamily="18" charset="0"/>
            </a:rPr>
            <a:t> yang </a:t>
          </a:r>
          <a:r>
            <a:rPr lang="en-US" sz="900" kern="1200" dirty="0" err="1" smtClean="0">
              <a:latin typeface="Times New Roman" pitchFamily="18" charset="0"/>
              <a:cs typeface="Times New Roman" pitchFamily="18" charset="0"/>
            </a:rPr>
            <a:t>diberikan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atau</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dasar-dasar</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umum</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keadilan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dan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kepatutan</a:t>
          </a:r>
          <a:r>
            <a:rPr lang="en-US" sz="900" kern="1200" dirty="0" smtClean="0">
              <a:latin typeface="Times New Roman" pitchFamily="18" charset="0"/>
              <a:cs typeface="Times New Roman" pitchFamily="18" charset="0"/>
            </a:rPr>
            <a:t> demi </a:t>
          </a:r>
          <a:r>
            <a:rPr lang="en-US" sz="900" kern="1200" dirty="0" err="1" smtClean="0">
              <a:latin typeface="Times New Roman" pitchFamily="18" charset="0"/>
              <a:cs typeface="Times New Roman" pitchFamily="18" charset="0"/>
            </a:rPr>
            <a:t>keamanan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umum</a:t>
          </a:r>
          <a:endParaRPr lang="en-US" sz="900" kern="1200" dirty="0" smtClean="0">
            <a:latin typeface="Times New Roman" pitchFamily="18" charset="0"/>
            <a:cs typeface="Times New Roman" pitchFamily="18" charset="0"/>
          </a:endParaRPr>
        </a:p>
      </dsp:txBody>
      <dsp:txXfrm>
        <a:off x="1656181" y="288035"/>
        <a:ext cx="1292816" cy="2878631"/>
      </dsp:txXfrm>
    </dsp:sp>
    <dsp:sp modelId="{E068BE86-3AAC-456D-BA8F-DF730823D9C4}">
      <dsp:nvSpPr>
        <dsp:cNvPr id="0" name=""/>
        <dsp:cNvSpPr/>
      </dsp:nvSpPr>
      <dsp:spPr>
        <a:xfrm>
          <a:off x="1634274" y="0"/>
          <a:ext cx="1365602" cy="27312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311150">
            <a:lnSpc>
              <a:spcPct val="90000"/>
            </a:lnSpc>
            <a:spcBef>
              <a:spcPct val="0"/>
            </a:spcBef>
            <a:spcAft>
              <a:spcPct val="35000"/>
            </a:spcAft>
          </a:pPr>
          <a:r>
            <a:rPr lang="en-US" sz="700" kern="1200" dirty="0" smtClean="0">
              <a:solidFill>
                <a:schemeClr val="tx1"/>
              </a:solidFill>
            </a:rPr>
            <a:t>MASA PENJAJAHAN PEMERINTAH BELANDA 1800-1842</a:t>
          </a:r>
          <a:endParaRPr lang="id-ID" sz="700" kern="1200" dirty="0"/>
        </a:p>
      </dsp:txBody>
      <dsp:txXfrm>
        <a:off x="1634274" y="0"/>
        <a:ext cx="1365602" cy="273120"/>
      </dsp:txXfrm>
    </dsp:sp>
    <dsp:sp modelId="{EA884B08-91EC-4770-81BD-8BBB1F5C16CF}">
      <dsp:nvSpPr>
        <dsp:cNvPr id="0" name=""/>
        <dsp:cNvSpPr/>
      </dsp:nvSpPr>
      <dsp:spPr>
        <a:xfrm>
          <a:off x="3178586" y="1289713"/>
          <a:ext cx="0" cy="2458085"/>
        </a:xfrm>
        <a:prstGeom prst="lin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FCD3DA-3898-48B8-A27D-787554C08037}">
      <dsp:nvSpPr>
        <dsp:cNvPr id="0" name=""/>
        <dsp:cNvSpPr/>
      </dsp:nvSpPr>
      <dsp:spPr>
        <a:xfrm>
          <a:off x="1800204" y="4608508"/>
          <a:ext cx="1292816" cy="11061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FA601B-4192-4A6D-B77A-304638A3BF00}">
      <dsp:nvSpPr>
        <dsp:cNvPr id="0" name=""/>
        <dsp:cNvSpPr/>
      </dsp:nvSpPr>
      <dsp:spPr>
        <a:xfrm>
          <a:off x="3246866" y="2477787"/>
          <a:ext cx="1292816" cy="1270010"/>
        </a:xfrm>
        <a:prstGeom prst="rect">
          <a:avLst/>
        </a:prstGeom>
        <a:noFill/>
        <a:ln>
          <a:noFill/>
        </a:ln>
        <a:effectLst/>
      </dsp:spPr>
      <dsp:style>
        <a:lnRef idx="0">
          <a:scrgbClr r="0" g="0" b="0"/>
        </a:lnRef>
        <a:fillRef idx="0">
          <a:scrgbClr r="0" g="0" b="0"/>
        </a:fillRef>
        <a:effectRef idx="0">
          <a:scrgbClr r="0" g="0" b="0"/>
        </a:effectRef>
        <a:fontRef idx="minor"/>
      </dsp:style>
    </dsp:sp>
    <dsp:sp modelId="{92CE16C3-B538-4C3A-B117-327068428764}">
      <dsp:nvSpPr>
        <dsp:cNvPr id="0" name=""/>
        <dsp:cNvSpPr/>
      </dsp:nvSpPr>
      <dsp:spPr>
        <a:xfrm>
          <a:off x="3178586" y="0"/>
          <a:ext cx="1365602" cy="27312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311150">
            <a:lnSpc>
              <a:spcPct val="90000"/>
            </a:lnSpc>
            <a:spcBef>
              <a:spcPct val="0"/>
            </a:spcBef>
            <a:spcAft>
              <a:spcPct val="35000"/>
            </a:spcAft>
          </a:pPr>
          <a:r>
            <a:rPr lang="en-US" sz="700" kern="1200" dirty="0" smtClean="0">
              <a:solidFill>
                <a:schemeClr val="tx1"/>
              </a:solidFill>
              <a:latin typeface="Times New Roman" pitchFamily="18" charset="0"/>
              <a:cs typeface="Times New Roman" pitchFamily="18" charset="0"/>
            </a:rPr>
            <a:t>MASA RAFFLES (INGGRIS)</a:t>
          </a:r>
          <a:endParaRPr lang="id-ID" sz="700" kern="1200" dirty="0"/>
        </a:p>
      </dsp:txBody>
      <dsp:txXfrm>
        <a:off x="3178586" y="0"/>
        <a:ext cx="1365602" cy="273120"/>
      </dsp:txXfrm>
    </dsp:sp>
    <dsp:sp modelId="{0A680D3C-ECEA-433D-AB9C-77085451A2DA}">
      <dsp:nvSpPr>
        <dsp:cNvPr id="0" name=""/>
        <dsp:cNvSpPr/>
      </dsp:nvSpPr>
      <dsp:spPr>
        <a:xfrm>
          <a:off x="4722897" y="1289713"/>
          <a:ext cx="0" cy="2458085"/>
        </a:xfrm>
        <a:prstGeom prst="lin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115934-19D6-4C3C-92B4-37FEBA4AAC2E}">
      <dsp:nvSpPr>
        <dsp:cNvPr id="0" name=""/>
        <dsp:cNvSpPr/>
      </dsp:nvSpPr>
      <dsp:spPr>
        <a:xfrm>
          <a:off x="0" y="4680518"/>
          <a:ext cx="1292816" cy="11061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DFABC5-0F54-4EA1-BBB9-92244F2786C5}">
      <dsp:nvSpPr>
        <dsp:cNvPr id="0" name=""/>
        <dsp:cNvSpPr/>
      </dsp:nvSpPr>
      <dsp:spPr>
        <a:xfrm>
          <a:off x="4752522" y="288029"/>
          <a:ext cx="1292816" cy="2186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t" anchorCtr="0">
          <a:noAutofit/>
        </a:bodyPr>
        <a:lstStyle/>
        <a:p>
          <a:pPr marL="57150" lvl="1" indent="-57150" algn="l" defTabSz="355600">
            <a:lnSpc>
              <a:spcPct val="90000"/>
            </a:lnSpc>
            <a:spcBef>
              <a:spcPct val="0"/>
            </a:spcBef>
            <a:spcAft>
              <a:spcPct val="15000"/>
            </a:spcAft>
            <a:buChar char="••"/>
          </a:pPr>
          <a:r>
            <a:rPr lang="en-US" sz="800" kern="1200" dirty="0" smtClean="0">
              <a:latin typeface="Times New Roman" pitchFamily="18" charset="0"/>
              <a:cs typeface="Times New Roman" pitchFamily="18" charset="0"/>
            </a:rPr>
            <a:t>1816: </a:t>
          </a:r>
          <a:r>
            <a:rPr lang="en-US" sz="800" kern="1200" dirty="0" err="1" smtClean="0">
              <a:latin typeface="Times New Roman" pitchFamily="18" charset="0"/>
              <a:cs typeface="Times New Roman" pitchFamily="18" charset="0"/>
            </a:rPr>
            <a:t>melalui</a:t>
          </a:r>
          <a:r>
            <a:rPr lang="en-US" sz="800" kern="1200" dirty="0" smtClean="0">
              <a:latin typeface="Times New Roman" pitchFamily="18" charset="0"/>
              <a:cs typeface="Times New Roman" pitchFamily="18" charset="0"/>
            </a:rPr>
            <a:t> </a:t>
          </a:r>
          <a:r>
            <a:rPr lang="en-US" sz="800" kern="1200" dirty="0" err="1" smtClean="0">
              <a:latin typeface="Times New Roman" pitchFamily="18" charset="0"/>
              <a:cs typeface="Times New Roman" pitchFamily="18" charset="0"/>
            </a:rPr>
            <a:t>konvensi</a:t>
          </a:r>
          <a:r>
            <a:rPr lang="en-US" sz="800" kern="1200" dirty="0" smtClean="0">
              <a:latin typeface="Times New Roman" pitchFamily="18" charset="0"/>
              <a:cs typeface="Times New Roman" pitchFamily="18" charset="0"/>
            </a:rPr>
            <a:t> London (1814) </a:t>
          </a:r>
          <a:r>
            <a:rPr lang="en-US" sz="800" kern="1200" dirty="0" err="1" smtClean="0">
              <a:latin typeface="Times New Roman" pitchFamily="18" charset="0"/>
              <a:cs typeface="Times New Roman" pitchFamily="18" charset="0"/>
            </a:rPr>
            <a:t>Hindia</a:t>
          </a:r>
          <a:r>
            <a:rPr lang="en-US" sz="800" kern="1200" dirty="0" smtClean="0">
              <a:latin typeface="Times New Roman" pitchFamily="18" charset="0"/>
              <a:cs typeface="Times New Roman" pitchFamily="18" charset="0"/>
            </a:rPr>
            <a:t> </a:t>
          </a:r>
          <a:r>
            <a:rPr lang="en-US" sz="800" kern="1200" dirty="0" err="1" smtClean="0">
              <a:latin typeface="Times New Roman" pitchFamily="18" charset="0"/>
              <a:cs typeface="Times New Roman" pitchFamily="18" charset="0"/>
            </a:rPr>
            <a:t>Belanda</a:t>
          </a:r>
          <a:r>
            <a:rPr lang="en-US" sz="800" kern="1200" dirty="0" smtClean="0">
              <a:latin typeface="Times New Roman" pitchFamily="18" charset="0"/>
              <a:cs typeface="Times New Roman" pitchFamily="18" charset="0"/>
            </a:rPr>
            <a:t> </a:t>
          </a:r>
          <a:r>
            <a:rPr lang="en-US" sz="800" kern="1200" dirty="0" err="1" smtClean="0">
              <a:latin typeface="Times New Roman" pitchFamily="18" charset="0"/>
              <a:cs typeface="Times New Roman" pitchFamily="18" charset="0"/>
            </a:rPr>
            <a:t>diserahkan</a:t>
          </a:r>
          <a:r>
            <a:rPr lang="en-US" sz="800" kern="1200" dirty="0" smtClean="0">
              <a:latin typeface="Times New Roman" pitchFamily="18" charset="0"/>
              <a:cs typeface="Times New Roman" pitchFamily="18" charset="0"/>
            </a:rPr>
            <a:t> </a:t>
          </a:r>
          <a:r>
            <a:rPr lang="en-US" sz="800" kern="1200" dirty="0" err="1" smtClean="0">
              <a:latin typeface="Times New Roman" pitchFamily="18" charset="0"/>
              <a:cs typeface="Times New Roman" pitchFamily="18" charset="0"/>
            </a:rPr>
            <a:t>kepada</a:t>
          </a:r>
          <a:r>
            <a:rPr lang="en-US" sz="800" kern="1200" dirty="0" smtClean="0">
              <a:latin typeface="Times New Roman" pitchFamily="18" charset="0"/>
              <a:cs typeface="Times New Roman" pitchFamily="18" charset="0"/>
            </a:rPr>
            <a:t> </a:t>
          </a:r>
          <a:r>
            <a:rPr lang="en-US" sz="800" kern="1200" dirty="0" err="1" smtClean="0">
              <a:latin typeface="Times New Roman" pitchFamily="18" charset="0"/>
              <a:cs typeface="Times New Roman" pitchFamily="18" charset="0"/>
            </a:rPr>
            <a:t>pemerintah</a:t>
          </a:r>
          <a:r>
            <a:rPr lang="en-US" sz="800" kern="1200" dirty="0" smtClean="0">
              <a:latin typeface="Times New Roman" pitchFamily="18" charset="0"/>
              <a:cs typeface="Times New Roman" pitchFamily="18" charset="0"/>
            </a:rPr>
            <a:t> </a:t>
          </a:r>
          <a:r>
            <a:rPr lang="en-US" sz="800" kern="1200" dirty="0" err="1" smtClean="0">
              <a:latin typeface="Times New Roman" pitchFamily="18" charset="0"/>
              <a:cs typeface="Times New Roman" pitchFamily="18" charset="0"/>
            </a:rPr>
            <a:t>Belanda</a:t>
          </a:r>
          <a:endParaRPr lang="id-ID" sz="800" kern="1200" dirty="0"/>
        </a:p>
        <a:p>
          <a:pPr marL="57150" lvl="1" indent="-57150" algn="l" defTabSz="355600">
            <a:lnSpc>
              <a:spcPct val="90000"/>
            </a:lnSpc>
            <a:spcBef>
              <a:spcPct val="0"/>
            </a:spcBef>
            <a:spcAft>
              <a:spcPct val="15000"/>
            </a:spcAft>
            <a:buChar char="••"/>
          </a:pPr>
          <a:r>
            <a:rPr lang="en-US" sz="800" kern="1200" smtClean="0">
              <a:latin typeface="Times New Roman" pitchFamily="18" charset="0"/>
              <a:cs typeface="Times New Roman" pitchFamily="18" charset="0"/>
            </a:rPr>
            <a:t>Peraturan per-UU-an mulai tertata dan dibagi dalam 3 masa, yaitu:</a:t>
          </a:r>
          <a:endParaRPr lang="en-US" sz="800" kern="1200" dirty="0" smtClean="0">
            <a:latin typeface="Times New Roman" pitchFamily="18" charset="0"/>
            <a:cs typeface="Times New Roman" pitchFamily="18" charset="0"/>
          </a:endParaRPr>
        </a:p>
        <a:p>
          <a:pPr marL="114300" lvl="2" indent="-57150" algn="l" defTabSz="355600">
            <a:lnSpc>
              <a:spcPct val="90000"/>
            </a:lnSpc>
            <a:spcBef>
              <a:spcPct val="0"/>
            </a:spcBef>
            <a:spcAft>
              <a:spcPct val="15000"/>
            </a:spcAft>
            <a:buChar char="••"/>
          </a:pPr>
          <a:r>
            <a:rPr lang="en-US" sz="800" kern="1200" smtClean="0">
              <a:latin typeface="Times New Roman" pitchFamily="18" charset="0"/>
              <a:cs typeface="Times New Roman" pitchFamily="18" charset="0"/>
            </a:rPr>
            <a:t>Masa Besluiten Regerings (BR)</a:t>
          </a:r>
          <a:endParaRPr lang="en-US" sz="800" kern="1200" dirty="0" smtClean="0">
            <a:latin typeface="Times New Roman" pitchFamily="18" charset="0"/>
            <a:cs typeface="Times New Roman" pitchFamily="18" charset="0"/>
          </a:endParaRPr>
        </a:p>
        <a:p>
          <a:pPr marL="114300" lvl="2" indent="-57150" algn="l" defTabSz="355600">
            <a:lnSpc>
              <a:spcPct val="90000"/>
            </a:lnSpc>
            <a:spcBef>
              <a:spcPct val="0"/>
            </a:spcBef>
            <a:spcAft>
              <a:spcPct val="15000"/>
            </a:spcAft>
            <a:buChar char="••"/>
          </a:pPr>
          <a:r>
            <a:rPr lang="en-US" sz="800" kern="1200" smtClean="0">
              <a:latin typeface="Times New Roman" pitchFamily="18" charset="0"/>
              <a:cs typeface="Times New Roman" pitchFamily="18" charset="0"/>
            </a:rPr>
            <a:t>Masa Regering Reglement (RR)</a:t>
          </a:r>
          <a:endParaRPr lang="en-US" sz="800" kern="1200" dirty="0" smtClean="0">
            <a:latin typeface="Times New Roman" pitchFamily="18" charset="0"/>
            <a:cs typeface="Times New Roman" pitchFamily="18" charset="0"/>
          </a:endParaRPr>
        </a:p>
        <a:p>
          <a:pPr marL="114300" lvl="2" indent="-57150" algn="l" defTabSz="355600">
            <a:lnSpc>
              <a:spcPct val="90000"/>
            </a:lnSpc>
            <a:spcBef>
              <a:spcPct val="0"/>
            </a:spcBef>
            <a:spcAft>
              <a:spcPct val="15000"/>
            </a:spcAft>
            <a:buChar char="••"/>
          </a:pPr>
          <a:r>
            <a:rPr lang="en-US" sz="800" kern="1200" dirty="0" err="1" smtClean="0">
              <a:latin typeface="Times New Roman" pitchFamily="18" charset="0"/>
              <a:cs typeface="Times New Roman" pitchFamily="18" charset="0"/>
            </a:rPr>
            <a:t>Masa</a:t>
          </a:r>
          <a:r>
            <a:rPr lang="en-US" sz="800" kern="1200" dirty="0" smtClean="0">
              <a:latin typeface="Times New Roman" pitchFamily="18" charset="0"/>
              <a:cs typeface="Times New Roman" pitchFamily="18" charset="0"/>
            </a:rPr>
            <a:t> </a:t>
          </a:r>
          <a:r>
            <a:rPr lang="en-US" sz="800" kern="1200" dirty="0" err="1" smtClean="0">
              <a:latin typeface="Times New Roman" pitchFamily="18" charset="0"/>
              <a:cs typeface="Times New Roman" pitchFamily="18" charset="0"/>
            </a:rPr>
            <a:t>Indische</a:t>
          </a:r>
          <a:r>
            <a:rPr lang="en-US" sz="800" kern="1200" dirty="0" smtClean="0">
              <a:latin typeface="Times New Roman" pitchFamily="18" charset="0"/>
              <a:cs typeface="Times New Roman" pitchFamily="18" charset="0"/>
            </a:rPr>
            <a:t> </a:t>
          </a:r>
          <a:r>
            <a:rPr lang="en-US" sz="800" kern="1200" dirty="0" err="1" smtClean="0">
              <a:latin typeface="Times New Roman" pitchFamily="18" charset="0"/>
              <a:cs typeface="Times New Roman" pitchFamily="18" charset="0"/>
            </a:rPr>
            <a:t>Staatsregeling</a:t>
          </a:r>
          <a:r>
            <a:rPr lang="en-US" sz="800" kern="1200" dirty="0" smtClean="0">
              <a:latin typeface="Times New Roman" pitchFamily="18" charset="0"/>
              <a:cs typeface="Times New Roman" pitchFamily="18" charset="0"/>
            </a:rPr>
            <a:t> (IS)</a:t>
          </a:r>
        </a:p>
      </dsp:txBody>
      <dsp:txXfrm>
        <a:off x="4752522" y="288029"/>
        <a:ext cx="1292816" cy="2186361"/>
      </dsp:txXfrm>
    </dsp:sp>
    <dsp:sp modelId="{DD049CC4-F441-4497-B378-853EA54ABCD1}">
      <dsp:nvSpPr>
        <dsp:cNvPr id="0" name=""/>
        <dsp:cNvSpPr/>
      </dsp:nvSpPr>
      <dsp:spPr>
        <a:xfrm>
          <a:off x="4722897" y="0"/>
          <a:ext cx="1365602" cy="27312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311150">
            <a:lnSpc>
              <a:spcPct val="90000"/>
            </a:lnSpc>
            <a:spcBef>
              <a:spcPct val="0"/>
            </a:spcBef>
            <a:spcAft>
              <a:spcPct val="35000"/>
            </a:spcAft>
          </a:pPr>
          <a:r>
            <a:rPr lang="en-US" sz="700" b="1" kern="1200" dirty="0" smtClean="0">
              <a:solidFill>
                <a:schemeClr val="tx1"/>
              </a:solidFill>
              <a:latin typeface="Times New Roman" pitchFamily="18" charset="0"/>
              <a:cs typeface="Times New Roman" pitchFamily="18" charset="0"/>
            </a:rPr>
            <a:t>KEMBALI KE PEMERINTAHAN BELANDA</a:t>
          </a:r>
          <a:endParaRPr lang="id-ID" sz="700" kern="1200" dirty="0"/>
        </a:p>
      </dsp:txBody>
      <dsp:txXfrm>
        <a:off x="4722897" y="0"/>
        <a:ext cx="1365602" cy="273120"/>
      </dsp:txXfrm>
    </dsp:sp>
    <dsp:sp modelId="{37F6CC21-7A73-468C-81DF-FA92CC26F67D}">
      <dsp:nvSpPr>
        <dsp:cNvPr id="0" name=""/>
        <dsp:cNvSpPr/>
      </dsp:nvSpPr>
      <dsp:spPr>
        <a:xfrm>
          <a:off x="6267208" y="1289713"/>
          <a:ext cx="0" cy="2458085"/>
        </a:xfrm>
        <a:prstGeom prst="lin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C417CB-6B38-4ADB-8B4D-049F083A69A8}">
      <dsp:nvSpPr>
        <dsp:cNvPr id="0" name=""/>
        <dsp:cNvSpPr/>
      </dsp:nvSpPr>
      <dsp:spPr>
        <a:xfrm>
          <a:off x="4896545" y="2233817"/>
          <a:ext cx="1292816" cy="11061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0EAAB9-2E8E-4286-9D59-C19AE93BE12D}">
      <dsp:nvSpPr>
        <dsp:cNvPr id="0" name=""/>
        <dsp:cNvSpPr/>
      </dsp:nvSpPr>
      <dsp:spPr>
        <a:xfrm>
          <a:off x="6335489" y="2477787"/>
          <a:ext cx="1292816" cy="1270010"/>
        </a:xfrm>
        <a:prstGeom prst="rect">
          <a:avLst/>
        </a:prstGeom>
        <a:noFill/>
        <a:ln>
          <a:noFill/>
        </a:ln>
        <a:effectLst/>
      </dsp:spPr>
      <dsp:style>
        <a:lnRef idx="0">
          <a:scrgbClr r="0" g="0" b="0"/>
        </a:lnRef>
        <a:fillRef idx="0">
          <a:scrgbClr r="0" g="0" b="0"/>
        </a:fillRef>
        <a:effectRef idx="0">
          <a:scrgbClr r="0" g="0" b="0"/>
        </a:effectRef>
        <a:fontRef idx="minor"/>
      </dsp:style>
    </dsp:sp>
    <dsp:sp modelId="{68EBE4C7-62AA-435F-98AD-88E9A4B7256A}">
      <dsp:nvSpPr>
        <dsp:cNvPr id="0" name=""/>
        <dsp:cNvSpPr/>
      </dsp:nvSpPr>
      <dsp:spPr>
        <a:xfrm>
          <a:off x="6267208" y="0"/>
          <a:ext cx="1365602" cy="27312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311150">
            <a:lnSpc>
              <a:spcPct val="90000"/>
            </a:lnSpc>
            <a:spcBef>
              <a:spcPct val="0"/>
            </a:spcBef>
            <a:spcAft>
              <a:spcPct val="35000"/>
            </a:spcAft>
          </a:pPr>
          <a:r>
            <a:rPr lang="en-US" sz="700" b="1" kern="1200" dirty="0" smtClean="0">
              <a:solidFill>
                <a:schemeClr val="tx1"/>
              </a:solidFill>
              <a:latin typeface="Times New Roman" pitchFamily="18" charset="0"/>
              <a:cs typeface="Times New Roman" pitchFamily="18" charset="0"/>
            </a:rPr>
            <a:t>JAMAN PENJAJAHAN JEPANG (1942-1945)</a:t>
          </a:r>
          <a:endParaRPr lang="id-ID" sz="700" kern="1200" dirty="0"/>
        </a:p>
      </dsp:txBody>
      <dsp:txXfrm>
        <a:off x="6267208" y="0"/>
        <a:ext cx="1365602" cy="273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C3E88-3822-434F-A878-F87F914792E6}">
      <dsp:nvSpPr>
        <dsp:cNvPr id="0" name=""/>
        <dsp:cNvSpPr/>
      </dsp:nvSpPr>
      <dsp:spPr>
        <a:xfrm>
          <a:off x="1692245" y="677670"/>
          <a:ext cx="5678683" cy="1692699"/>
        </a:xfrm>
        <a:prstGeom prst="rect">
          <a:avLst/>
        </a:prstGeom>
        <a:solidFill>
          <a:schemeClr val="bg1"/>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lvl="0" algn="just" defTabSz="466725">
            <a:lnSpc>
              <a:spcPct val="90000"/>
            </a:lnSpc>
            <a:spcBef>
              <a:spcPct val="0"/>
            </a:spcBef>
            <a:spcAft>
              <a:spcPct val="35000"/>
            </a:spcAft>
          </a:pPr>
          <a:r>
            <a:rPr lang="id-ID" sz="1050" kern="1200" dirty="0" smtClean="0">
              <a:latin typeface="Times New Roman" pitchFamily="18" charset="0"/>
              <a:cs typeface="Times New Roman" pitchFamily="18" charset="0"/>
            </a:rPr>
            <a:t>1.  </a:t>
          </a:r>
          <a:r>
            <a:rPr lang="en-US" sz="1050" kern="1200" dirty="0" smtClean="0">
              <a:latin typeface="Times New Roman" pitchFamily="18" charset="0"/>
              <a:cs typeface="Times New Roman" pitchFamily="18" charset="0"/>
            </a:rPr>
            <a:t>17-08-1945: </a:t>
          </a:r>
          <a:r>
            <a:rPr lang="en-US" sz="1050" kern="1200" dirty="0" err="1" smtClean="0">
              <a:latin typeface="Times New Roman" pitchFamily="18" charset="0"/>
              <a:cs typeface="Times New Roman" pitchFamily="18" charset="0"/>
            </a:rPr>
            <a:t>kemerdekaan</a:t>
          </a:r>
          <a:r>
            <a:rPr lang="en-US" sz="1050" kern="1200" dirty="0" smtClean="0">
              <a:latin typeface="Times New Roman" pitchFamily="18" charset="0"/>
              <a:cs typeface="Times New Roman" pitchFamily="18" charset="0"/>
            </a:rPr>
            <a:t> Indonesia</a:t>
          </a:r>
        </a:p>
        <a:p>
          <a:pPr marL="358775" lvl="0" indent="-173038" algn="just" defTabSz="466725">
            <a:lnSpc>
              <a:spcPct val="90000"/>
            </a:lnSpc>
            <a:spcBef>
              <a:spcPct val="0"/>
            </a:spcBef>
            <a:spcAft>
              <a:spcPct val="35000"/>
            </a:spcAft>
          </a:pPr>
          <a:r>
            <a:rPr lang="id-ID"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Keputusan</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untuk</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menentukan</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dan</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melaksanakan</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hukumnya</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sendiri</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yaitu</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tata</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hukum</a:t>
          </a:r>
          <a:r>
            <a:rPr lang="en-US" sz="1050" kern="1200" dirty="0" smtClean="0">
              <a:latin typeface="Times New Roman" pitchFamily="18" charset="0"/>
              <a:cs typeface="Times New Roman" pitchFamily="18" charset="0"/>
            </a:rPr>
            <a:t> Indonesia</a:t>
          </a:r>
        </a:p>
        <a:p>
          <a:pPr marL="444500" lvl="0" indent="-173038" algn="just" defTabSz="466725">
            <a:lnSpc>
              <a:spcPct val="90000"/>
            </a:lnSpc>
            <a:spcBef>
              <a:spcPct val="0"/>
            </a:spcBef>
            <a:spcAft>
              <a:spcPct val="35000"/>
            </a:spcAft>
          </a:pPr>
          <a:r>
            <a:rPr lang="id-ID"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Proklamasi</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kemerdekaan</a:t>
          </a:r>
          <a:r>
            <a:rPr lang="en-US" sz="1050" kern="1200" dirty="0" smtClean="0">
              <a:latin typeface="Times New Roman" pitchFamily="18" charset="0"/>
              <a:cs typeface="Times New Roman" pitchFamily="18" charset="0"/>
            </a:rPr>
            <a:t>: “kami </a:t>
          </a:r>
          <a:r>
            <a:rPr lang="en-US" sz="1050" kern="1200" dirty="0" err="1" smtClean="0">
              <a:latin typeface="Times New Roman" pitchFamily="18" charset="0"/>
              <a:cs typeface="Times New Roman" pitchFamily="18" charset="0"/>
            </a:rPr>
            <a:t>bangsa</a:t>
          </a:r>
          <a:r>
            <a:rPr lang="en-US" sz="1050" kern="1200" dirty="0" smtClean="0">
              <a:latin typeface="Times New Roman" pitchFamily="18" charset="0"/>
              <a:cs typeface="Times New Roman" pitchFamily="18" charset="0"/>
            </a:rPr>
            <a:t> Indonesia </a:t>
          </a:r>
          <a:r>
            <a:rPr lang="en-US" sz="1050" kern="1200" dirty="0" err="1" smtClean="0">
              <a:latin typeface="Times New Roman" pitchFamily="18" charset="0"/>
              <a:cs typeface="Times New Roman" pitchFamily="18" charset="0"/>
            </a:rPr>
            <a:t>dengan</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ini</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menyatakan</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kemerdekaan</a:t>
          </a:r>
          <a:r>
            <a:rPr lang="en-US" sz="1050" kern="1200" dirty="0" smtClean="0">
              <a:latin typeface="Times New Roman" pitchFamily="18" charset="0"/>
              <a:cs typeface="Times New Roman" pitchFamily="18" charset="0"/>
            </a:rPr>
            <a:t> Indonesia…”</a:t>
          </a:r>
        </a:p>
        <a:p>
          <a:pPr marL="444500" lvl="0" indent="-173038" algn="just" defTabSz="466725">
            <a:lnSpc>
              <a:spcPct val="90000"/>
            </a:lnSpc>
            <a:spcBef>
              <a:spcPct val="0"/>
            </a:spcBef>
            <a:spcAft>
              <a:spcPct val="35000"/>
            </a:spcAft>
          </a:pPr>
          <a:r>
            <a:rPr lang="id-ID"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Pembukaan</a:t>
          </a:r>
          <a:r>
            <a:rPr lang="en-US" sz="1050" kern="1200" dirty="0" smtClean="0">
              <a:latin typeface="Times New Roman" pitchFamily="18" charset="0"/>
              <a:cs typeface="Times New Roman" pitchFamily="18" charset="0"/>
            </a:rPr>
            <a:t> UUD 45: “</a:t>
          </a:r>
          <a:r>
            <a:rPr lang="en-US" sz="1050" kern="1200" dirty="0" err="1" smtClean="0">
              <a:latin typeface="Times New Roman" pitchFamily="18" charset="0"/>
              <a:cs typeface="Times New Roman" pitchFamily="18" charset="0"/>
            </a:rPr>
            <a:t>kemudian</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daripada</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itu</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Disusunlah</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kemerdekaan</a:t>
          </a:r>
          <a:r>
            <a:rPr lang="en-US" sz="1050" kern="1200" dirty="0" smtClean="0">
              <a:latin typeface="Times New Roman" pitchFamily="18" charset="0"/>
              <a:cs typeface="Times New Roman" pitchFamily="18" charset="0"/>
            </a:rPr>
            <a:t> Indonesia </a:t>
          </a:r>
          <a:r>
            <a:rPr lang="en-US" sz="1050" kern="1200" dirty="0" err="1" smtClean="0">
              <a:latin typeface="Times New Roman" pitchFamily="18" charset="0"/>
              <a:cs typeface="Times New Roman" pitchFamily="18" charset="0"/>
            </a:rPr>
            <a:t>itu</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dalam</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suatu</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Undang</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Undang</a:t>
          </a:r>
          <a:r>
            <a:rPr lang="en-US" sz="1050" kern="1200" dirty="0" smtClean="0">
              <a:latin typeface="Times New Roman" pitchFamily="18" charset="0"/>
              <a:cs typeface="Times New Roman" pitchFamily="18" charset="0"/>
            </a:rPr>
            <a:t> </a:t>
          </a:r>
          <a:r>
            <a:rPr lang="en-US" sz="1050" kern="1200" dirty="0" err="1" smtClean="0">
              <a:latin typeface="Times New Roman" pitchFamily="18" charset="0"/>
              <a:cs typeface="Times New Roman" pitchFamily="18" charset="0"/>
            </a:rPr>
            <a:t>Dasar</a:t>
          </a:r>
          <a:r>
            <a:rPr lang="en-US" sz="1050" kern="1200" dirty="0" smtClean="0">
              <a:latin typeface="Times New Roman" pitchFamily="18" charset="0"/>
              <a:cs typeface="Times New Roman" pitchFamily="18" charset="0"/>
            </a:rPr>
            <a:t> Negara Indonesia….”</a:t>
          </a:r>
          <a:endParaRPr lang="id-ID" sz="1050" kern="1200" dirty="0"/>
        </a:p>
      </dsp:txBody>
      <dsp:txXfrm>
        <a:off x="2600834" y="677670"/>
        <a:ext cx="4770093" cy="1692699"/>
      </dsp:txXfrm>
    </dsp:sp>
    <dsp:sp modelId="{FB5A2B45-D00C-4B03-B4A8-7608E5A65999}">
      <dsp:nvSpPr>
        <dsp:cNvPr id="0" name=""/>
        <dsp:cNvSpPr/>
      </dsp:nvSpPr>
      <dsp:spPr>
        <a:xfrm>
          <a:off x="1728195" y="2370370"/>
          <a:ext cx="5590611" cy="1692699"/>
        </a:xfrm>
        <a:prstGeom prst="rect">
          <a:avLst/>
        </a:prstGeom>
        <a:solidFill>
          <a:schemeClr val="bg1"/>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lvl="0" algn="l" defTabSz="400050">
            <a:lnSpc>
              <a:spcPct val="90000"/>
            </a:lnSpc>
            <a:spcBef>
              <a:spcPct val="0"/>
            </a:spcBef>
            <a:spcAft>
              <a:spcPct val="35000"/>
            </a:spcAft>
          </a:pPr>
          <a:r>
            <a:rPr lang="id-ID" sz="900" kern="1200" dirty="0" smtClean="0">
              <a:latin typeface="Times New Roman" pitchFamily="18" charset="0"/>
              <a:cs typeface="Times New Roman" pitchFamily="18" charset="0"/>
            </a:rPr>
            <a:t>2. </a:t>
          </a:r>
          <a:r>
            <a:rPr lang="en-US" sz="900" kern="1200" dirty="0" smtClean="0">
              <a:latin typeface="Times New Roman" pitchFamily="18" charset="0"/>
              <a:cs typeface="Times New Roman" pitchFamily="18" charset="0"/>
            </a:rPr>
            <a:t>UUD 1945 (18-08-1945 </a:t>
          </a:r>
          <a:r>
            <a:rPr lang="en-US" sz="900" kern="1200" dirty="0" err="1" smtClean="0">
              <a:latin typeface="Times New Roman" pitchFamily="18" charset="0"/>
              <a:cs typeface="Times New Roman" pitchFamily="18" charset="0"/>
            </a:rPr>
            <a:t>s.d.</a:t>
          </a:r>
          <a:r>
            <a:rPr lang="en-US" sz="900" kern="1200" dirty="0" smtClean="0">
              <a:latin typeface="Times New Roman" pitchFamily="18" charset="0"/>
              <a:cs typeface="Times New Roman" pitchFamily="18" charset="0"/>
            </a:rPr>
            <a:t> 17-12-1949)</a:t>
          </a:r>
        </a:p>
        <a:p>
          <a:pPr marL="358775" lvl="0" indent="-173038" algn="l" defTabSz="400050">
            <a:lnSpc>
              <a:spcPct val="90000"/>
            </a:lnSpc>
            <a:spcBef>
              <a:spcPct val="0"/>
            </a:spcBef>
            <a:spcAft>
              <a:spcPct val="35000"/>
            </a:spcAft>
          </a:pPr>
          <a:r>
            <a:rPr lang="id-ID" sz="900" kern="1200" dirty="0" smtClean="0">
              <a:latin typeface="Times New Roman" pitchFamily="18" charset="0"/>
              <a:cs typeface="Times New Roman" pitchFamily="18" charset="0"/>
            </a:rPr>
            <a:t>a. </a:t>
          </a:r>
          <a:r>
            <a:rPr lang="en-US" sz="900" kern="1200" dirty="0" err="1" smtClean="0">
              <a:latin typeface="Times New Roman" pitchFamily="18" charset="0"/>
              <a:cs typeface="Times New Roman" pitchFamily="18" charset="0"/>
            </a:rPr>
            <a:t>Kebutuhan</a:t>
          </a:r>
          <a:r>
            <a:rPr lang="en-US" sz="900" kern="1200" dirty="0" smtClean="0">
              <a:latin typeface="Times New Roman" pitchFamily="18" charset="0"/>
              <a:cs typeface="Times New Roman" pitchFamily="18" charset="0"/>
            </a:rPr>
            <a:t> UU </a:t>
          </a:r>
          <a:r>
            <a:rPr lang="en-US" sz="900" kern="1200" dirty="0" err="1" smtClean="0">
              <a:latin typeface="Times New Roman" pitchFamily="18" charset="0"/>
              <a:cs typeface="Times New Roman" pitchFamily="18" charset="0"/>
            </a:rPr>
            <a:t>organik</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dipenuhi</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dengan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ketentuan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pasal</a:t>
          </a:r>
          <a:r>
            <a:rPr lang="en-US" sz="900" kern="1200" dirty="0" smtClean="0">
              <a:latin typeface="Times New Roman" pitchFamily="18" charset="0"/>
              <a:cs typeface="Times New Roman" pitchFamily="18" charset="0"/>
            </a:rPr>
            <a:t> II </a:t>
          </a:r>
          <a:r>
            <a:rPr lang="en-US" sz="900" kern="1200" dirty="0" err="1" smtClean="0">
              <a:latin typeface="Times New Roman" pitchFamily="18" charset="0"/>
              <a:cs typeface="Times New Roman" pitchFamily="18" charset="0"/>
            </a:rPr>
            <a:t>aturan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peralihan</a:t>
          </a:r>
          <a:r>
            <a:rPr lang="en-US" sz="900" kern="1200" dirty="0" smtClean="0">
              <a:latin typeface="Times New Roman" pitchFamily="18" charset="0"/>
              <a:cs typeface="Times New Roman" pitchFamily="18" charset="0"/>
            </a:rPr>
            <a:t> UUD 45. </a:t>
          </a:r>
        </a:p>
        <a:p>
          <a:pPr marL="358775" lvl="0" indent="-173038" algn="l" defTabSz="400050">
            <a:lnSpc>
              <a:spcPct val="90000"/>
            </a:lnSpc>
            <a:spcBef>
              <a:spcPct val="0"/>
            </a:spcBef>
            <a:spcAft>
              <a:spcPct val="35000"/>
            </a:spcAft>
          </a:pPr>
          <a:r>
            <a:rPr lang="id-ID" sz="900" kern="1200" dirty="0" smtClean="0">
              <a:latin typeface="Times New Roman" pitchFamily="18" charset="0"/>
              <a:cs typeface="Times New Roman" pitchFamily="18" charset="0"/>
            </a:rPr>
            <a:t>b. </a:t>
          </a:r>
          <a:r>
            <a:rPr lang="en-US" sz="900" kern="1200" dirty="0" err="1" smtClean="0">
              <a:latin typeface="Times New Roman" pitchFamily="18" charset="0"/>
              <a:cs typeface="Times New Roman" pitchFamily="18" charset="0"/>
            </a:rPr>
            <a:t>Bukan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kelanjutan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tata</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hukum</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Hindia</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Belanda</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karena</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hanya</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sementara</a:t>
          </a:r>
          <a:endParaRPr lang="en-US" sz="900" kern="1200" dirty="0" smtClean="0">
            <a:latin typeface="Times New Roman" pitchFamily="18" charset="0"/>
            <a:cs typeface="Times New Roman" pitchFamily="18" charset="0"/>
          </a:endParaRPr>
        </a:p>
        <a:p>
          <a:pPr lvl="0" algn="l" defTabSz="400050">
            <a:lnSpc>
              <a:spcPct val="90000"/>
            </a:lnSpc>
            <a:spcBef>
              <a:spcPct val="0"/>
            </a:spcBef>
            <a:spcAft>
              <a:spcPct val="35000"/>
            </a:spcAft>
          </a:pPr>
          <a:r>
            <a:rPr lang="id-ID" sz="900" kern="1200" dirty="0" smtClean="0">
              <a:latin typeface="Times New Roman" pitchFamily="18" charset="0"/>
              <a:cs typeface="Times New Roman" pitchFamily="18" charset="0"/>
            </a:rPr>
            <a:t>3.  </a:t>
          </a:r>
          <a:r>
            <a:rPr lang="en-US" sz="900" kern="1200" dirty="0" err="1" smtClean="0">
              <a:latin typeface="Times New Roman" pitchFamily="18" charset="0"/>
              <a:cs typeface="Times New Roman" pitchFamily="18" charset="0"/>
            </a:rPr>
            <a:t>Konstitusi</a:t>
          </a:r>
          <a:r>
            <a:rPr lang="en-US" sz="900" kern="1200" dirty="0" smtClean="0">
              <a:latin typeface="Times New Roman" pitchFamily="18" charset="0"/>
              <a:cs typeface="Times New Roman" pitchFamily="18" charset="0"/>
            </a:rPr>
            <a:t> RIS (27-12-1949 </a:t>
          </a:r>
          <a:r>
            <a:rPr lang="en-US" sz="900" kern="1200" dirty="0" err="1" smtClean="0">
              <a:latin typeface="Times New Roman" pitchFamily="18" charset="0"/>
              <a:cs typeface="Times New Roman" pitchFamily="18" charset="0"/>
            </a:rPr>
            <a:t>s.d.</a:t>
          </a:r>
          <a:r>
            <a:rPr lang="en-US" sz="900" kern="1200" dirty="0" smtClean="0">
              <a:latin typeface="Times New Roman" pitchFamily="18" charset="0"/>
              <a:cs typeface="Times New Roman" pitchFamily="18" charset="0"/>
            </a:rPr>
            <a:t> 17-08-1950)</a:t>
          </a:r>
        </a:p>
        <a:p>
          <a:pPr marL="0" lvl="0" indent="185738" algn="l" defTabSz="400050">
            <a:lnSpc>
              <a:spcPct val="90000"/>
            </a:lnSpc>
            <a:spcBef>
              <a:spcPct val="0"/>
            </a:spcBef>
            <a:spcAft>
              <a:spcPct val="35000"/>
            </a:spcAft>
          </a:pPr>
          <a:r>
            <a:rPr lang="id-ID" sz="900" kern="1200" dirty="0" smtClean="0">
              <a:latin typeface="Times New Roman" pitchFamily="18" charset="0"/>
              <a:cs typeface="Times New Roman" pitchFamily="18" charset="0"/>
            </a:rPr>
            <a:t>a. </a:t>
          </a:r>
          <a:r>
            <a:rPr lang="en-US" sz="900" kern="1200" dirty="0" err="1" smtClean="0">
              <a:latin typeface="Times New Roman" pitchFamily="18" charset="0"/>
              <a:cs typeface="Times New Roman" pitchFamily="18" charset="0"/>
            </a:rPr>
            <a:t>Aturan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peralihan</a:t>
          </a:r>
          <a:endParaRPr lang="en-US" sz="900" kern="1200" dirty="0" smtClean="0">
            <a:latin typeface="Times New Roman" pitchFamily="18" charset="0"/>
            <a:cs typeface="Times New Roman" pitchFamily="18" charset="0"/>
          </a:endParaRPr>
        </a:p>
        <a:p>
          <a:pPr lvl="0" algn="l" defTabSz="400050">
            <a:lnSpc>
              <a:spcPct val="90000"/>
            </a:lnSpc>
            <a:spcBef>
              <a:spcPct val="0"/>
            </a:spcBef>
            <a:spcAft>
              <a:spcPct val="35000"/>
            </a:spcAft>
          </a:pPr>
          <a:r>
            <a:rPr lang="id-ID" sz="900" kern="1200" dirty="0" smtClean="0">
              <a:latin typeface="Times New Roman" pitchFamily="18" charset="0"/>
              <a:cs typeface="Times New Roman" pitchFamily="18" charset="0"/>
            </a:rPr>
            <a:t>4. </a:t>
          </a:r>
          <a:r>
            <a:rPr lang="en-US" sz="900" kern="1200" dirty="0" smtClean="0">
              <a:latin typeface="Times New Roman" pitchFamily="18" charset="0"/>
              <a:cs typeface="Times New Roman" pitchFamily="18" charset="0"/>
            </a:rPr>
            <a:t>UUDS 1950 (15-08-1950 </a:t>
          </a:r>
          <a:r>
            <a:rPr lang="en-US" sz="900" kern="1200" dirty="0" err="1" smtClean="0">
              <a:latin typeface="Times New Roman" pitchFamily="18" charset="0"/>
              <a:cs typeface="Times New Roman" pitchFamily="18" charset="0"/>
            </a:rPr>
            <a:t>s.d.</a:t>
          </a:r>
          <a:r>
            <a:rPr lang="en-US" sz="900" kern="1200" dirty="0" smtClean="0">
              <a:latin typeface="Times New Roman" pitchFamily="18" charset="0"/>
              <a:cs typeface="Times New Roman" pitchFamily="18" charset="0"/>
            </a:rPr>
            <a:t> 5-07-1959)</a:t>
          </a:r>
        </a:p>
        <a:p>
          <a:pPr marL="0" lvl="0" indent="185738" algn="l" defTabSz="400050">
            <a:lnSpc>
              <a:spcPct val="90000"/>
            </a:lnSpc>
            <a:spcBef>
              <a:spcPct val="0"/>
            </a:spcBef>
            <a:spcAft>
              <a:spcPct val="35000"/>
            </a:spcAft>
          </a:pPr>
          <a:r>
            <a:rPr lang="id-ID" sz="900" kern="1200" dirty="0" smtClean="0">
              <a:latin typeface="Times New Roman" pitchFamily="18" charset="0"/>
              <a:cs typeface="Times New Roman" pitchFamily="18" charset="0"/>
            </a:rPr>
            <a:t>a. </a:t>
          </a:r>
          <a:r>
            <a:rPr lang="en-US" sz="900" kern="1200" dirty="0" err="1" smtClean="0">
              <a:latin typeface="Times New Roman" pitchFamily="18" charset="0"/>
              <a:cs typeface="Times New Roman" pitchFamily="18" charset="0"/>
            </a:rPr>
            <a:t>Aturan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peralihan</a:t>
          </a:r>
          <a:endParaRPr lang="en-US" sz="900" kern="1200" dirty="0" smtClean="0">
            <a:latin typeface="Times New Roman" pitchFamily="18" charset="0"/>
            <a:cs typeface="Times New Roman" pitchFamily="18" charset="0"/>
          </a:endParaRPr>
        </a:p>
        <a:p>
          <a:pPr lvl="0" algn="l" defTabSz="400050">
            <a:lnSpc>
              <a:spcPct val="90000"/>
            </a:lnSpc>
            <a:spcBef>
              <a:spcPct val="0"/>
            </a:spcBef>
            <a:spcAft>
              <a:spcPct val="35000"/>
            </a:spcAft>
          </a:pPr>
          <a:r>
            <a:rPr lang="id-ID" sz="900" kern="1200" dirty="0" smtClean="0">
              <a:latin typeface="Times New Roman" pitchFamily="18" charset="0"/>
              <a:cs typeface="Times New Roman" pitchFamily="18" charset="0"/>
            </a:rPr>
            <a:t>5. </a:t>
          </a:r>
          <a:r>
            <a:rPr lang="en-US" sz="900" kern="1200" dirty="0" smtClean="0">
              <a:latin typeface="Times New Roman" pitchFamily="18" charset="0"/>
              <a:cs typeface="Times New Roman" pitchFamily="18" charset="0"/>
            </a:rPr>
            <a:t>UUD 1945 (5-17-1959 </a:t>
          </a:r>
          <a:r>
            <a:rPr lang="en-US" sz="900" kern="1200" dirty="0" err="1" smtClean="0">
              <a:latin typeface="Times New Roman" pitchFamily="18" charset="0"/>
              <a:cs typeface="Times New Roman" pitchFamily="18" charset="0"/>
            </a:rPr>
            <a:t>s.d.</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sekarang</a:t>
          </a:r>
          <a:r>
            <a:rPr lang="en-US" sz="900" kern="1200" dirty="0" smtClean="0">
              <a:latin typeface="Times New Roman" pitchFamily="18" charset="0"/>
              <a:cs typeface="Times New Roman" pitchFamily="18" charset="0"/>
            </a:rPr>
            <a:t>)</a:t>
          </a:r>
        </a:p>
        <a:p>
          <a:pPr marL="0" lvl="0" indent="185738" algn="l" defTabSz="400050">
            <a:lnSpc>
              <a:spcPct val="90000"/>
            </a:lnSpc>
            <a:spcBef>
              <a:spcPct val="0"/>
            </a:spcBef>
            <a:spcAft>
              <a:spcPct val="35000"/>
            </a:spcAft>
          </a:pPr>
          <a:r>
            <a:rPr lang="id-ID" sz="900" kern="1200" dirty="0" smtClean="0">
              <a:latin typeface="Times New Roman" pitchFamily="18" charset="0"/>
              <a:cs typeface="Times New Roman" pitchFamily="18" charset="0"/>
            </a:rPr>
            <a:t>a. </a:t>
          </a:r>
          <a:r>
            <a:rPr lang="en-US" sz="900" kern="1200" dirty="0" err="1" smtClean="0">
              <a:latin typeface="Times New Roman" pitchFamily="18" charset="0"/>
              <a:cs typeface="Times New Roman" pitchFamily="18" charset="0"/>
            </a:rPr>
            <a:t>Aturan</a:t>
          </a:r>
          <a:r>
            <a:rPr lang="en-US" sz="900" kern="1200" dirty="0" smtClean="0">
              <a:latin typeface="Times New Roman" pitchFamily="18" charset="0"/>
              <a:cs typeface="Times New Roman" pitchFamily="18" charset="0"/>
            </a:rPr>
            <a:t> </a:t>
          </a:r>
          <a:r>
            <a:rPr lang="en-US" sz="900" kern="1200" dirty="0" err="1" smtClean="0">
              <a:latin typeface="Times New Roman" pitchFamily="18" charset="0"/>
              <a:cs typeface="Times New Roman" pitchFamily="18" charset="0"/>
            </a:rPr>
            <a:t>peralihan</a:t>
          </a:r>
          <a:endParaRPr lang="id-ID" sz="900" kern="1200" dirty="0"/>
        </a:p>
      </dsp:txBody>
      <dsp:txXfrm>
        <a:off x="2622693" y="2370370"/>
        <a:ext cx="4696113" cy="1692699"/>
      </dsp:txXfrm>
    </dsp:sp>
    <dsp:sp modelId="{1EDA3A8A-609B-4BC8-BD71-65B3B6339F5D}">
      <dsp:nvSpPr>
        <dsp:cNvPr id="0" name=""/>
        <dsp:cNvSpPr/>
      </dsp:nvSpPr>
      <dsp:spPr>
        <a:xfrm>
          <a:off x="766670" y="0"/>
          <a:ext cx="1691853" cy="1691853"/>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r>
            <a:rPr lang="en-US" sz="1100" b="1" kern="1200" dirty="0" smtClean="0">
              <a:solidFill>
                <a:schemeClr val="tx1"/>
              </a:solidFill>
              <a:latin typeface="Times New Roman" pitchFamily="18" charset="0"/>
              <a:cs typeface="Times New Roman" pitchFamily="18" charset="0"/>
            </a:rPr>
            <a:t>JAMAN KEMERDEKAAN</a:t>
          </a:r>
          <a:endParaRPr lang="id-ID" sz="1100" kern="1200" dirty="0"/>
        </a:p>
      </dsp:txBody>
      <dsp:txXfrm>
        <a:off x="1014436" y="247766"/>
        <a:ext cx="1196321" cy="119632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329A6C2-4073-4A9A-867C-E3D514FB1AE7}" type="datetimeFigureOut">
              <a:rPr lang="id-ID" smtClean="0"/>
              <a:t>02/11/2015</a:t>
            </a:fld>
            <a:endParaRPr lang="id-ID"/>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4E5800D-8551-41C4-A21A-EF96150A5B0E}" type="slidenum">
              <a:rPr lang="id-ID" smtClean="0"/>
              <a:t>‹#›</a:t>
            </a:fld>
            <a:endParaRPr lang="id-ID"/>
          </a:p>
        </p:txBody>
      </p:sp>
    </p:spTree>
    <p:extLst>
      <p:ext uri="{BB962C8B-B14F-4D97-AF65-F5344CB8AC3E}">
        <p14:creationId xmlns:p14="http://schemas.microsoft.com/office/powerpoint/2010/main" val="2548419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084F05-7550-490A-AFB7-96320AF4AAD5}" type="datetimeFigureOut">
              <a:rPr lang="en-US" smtClean="0"/>
              <a:pPr/>
              <a:t>11/2/2015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3CEB68-98B7-4BA6-8B88-F01FBBEDD62B}" type="slidenum">
              <a:rPr lang="en-US" smtClean="0"/>
              <a:pPr/>
              <a:t>‹#›</a:t>
            </a:fld>
            <a:endParaRPr lang="en-US"/>
          </a:p>
        </p:txBody>
      </p:sp>
    </p:spTree>
    <p:extLst>
      <p:ext uri="{BB962C8B-B14F-4D97-AF65-F5344CB8AC3E}">
        <p14:creationId xmlns:p14="http://schemas.microsoft.com/office/powerpoint/2010/main" val="1224446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A2CCF2A-72FF-4607-A6C2-C8DBCD286097}"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786BE46-690F-401B-B22E-7CFB946FA18F}" type="datetimeFigureOut">
              <a:rPr lang="en-US" smtClean="0"/>
              <a:pPr/>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3FC2F-4429-4DE3-8092-3E1C898608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86BE46-690F-401B-B22E-7CFB946FA18F}" type="datetimeFigureOut">
              <a:rPr lang="en-US" smtClean="0"/>
              <a:pPr/>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3FC2F-4429-4DE3-8092-3E1C898608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86BE46-690F-401B-B22E-7CFB946FA18F}" type="datetimeFigureOut">
              <a:rPr lang="en-US" smtClean="0"/>
              <a:pPr/>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3FC2F-4429-4DE3-8092-3E1C898608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86BE46-690F-401B-B22E-7CFB946FA18F}" type="datetimeFigureOut">
              <a:rPr lang="en-US" smtClean="0"/>
              <a:pPr/>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3FC2F-4429-4DE3-8092-3E1C898608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86BE46-690F-401B-B22E-7CFB946FA18F}" type="datetimeFigureOut">
              <a:rPr lang="en-US" smtClean="0"/>
              <a:pPr/>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73FC2F-4429-4DE3-8092-3E1C898608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786BE46-690F-401B-B22E-7CFB946FA18F}" type="datetimeFigureOut">
              <a:rPr lang="en-US" smtClean="0"/>
              <a:pPr/>
              <a:t>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73FC2F-4429-4DE3-8092-3E1C898608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86BE46-690F-401B-B22E-7CFB946FA18F}" type="datetimeFigureOut">
              <a:rPr lang="en-US" smtClean="0"/>
              <a:pPr/>
              <a:t>11/2/2015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73FC2F-4429-4DE3-8092-3E1C898608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86BE46-690F-401B-B22E-7CFB946FA18F}" type="datetimeFigureOut">
              <a:rPr lang="en-US" smtClean="0"/>
              <a:pPr/>
              <a:t>11/2/2015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73FC2F-4429-4DE3-8092-3E1C898608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86BE46-690F-401B-B22E-7CFB946FA18F}" type="datetimeFigureOut">
              <a:rPr lang="en-US" smtClean="0"/>
              <a:pPr/>
              <a:t>11/2/2015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73FC2F-4429-4DE3-8092-3E1C898608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86BE46-690F-401B-B22E-7CFB946FA18F}" type="datetimeFigureOut">
              <a:rPr lang="en-US" smtClean="0"/>
              <a:pPr/>
              <a:t>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73FC2F-4429-4DE3-8092-3E1C89860842}"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A786BE46-690F-401B-B22E-7CFB946FA18F}" type="datetimeFigureOut">
              <a:rPr lang="en-US" smtClean="0"/>
              <a:pPr/>
              <a:t>11/2/2015</a:t>
            </a:fld>
            <a:endParaRPr lang="en-US"/>
          </a:p>
        </p:txBody>
      </p:sp>
      <p:sp>
        <p:nvSpPr>
          <p:cNvPr id="9" name="Slide Number Placeholder 8"/>
          <p:cNvSpPr>
            <a:spLocks noGrp="1"/>
          </p:cNvSpPr>
          <p:nvPr>
            <p:ph type="sldNum" sz="quarter" idx="11"/>
          </p:nvPr>
        </p:nvSpPr>
        <p:spPr/>
        <p:txBody>
          <a:bodyPr/>
          <a:lstStyle/>
          <a:p>
            <a:fld id="{CF73FC2F-4429-4DE3-8092-3E1C89860842}"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CF73FC2F-4429-4DE3-8092-3E1C89860842}"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786BE46-690F-401B-B22E-7CFB946FA18F}" type="datetimeFigureOut">
              <a:rPr lang="en-US" smtClean="0"/>
              <a:pPr/>
              <a:t>11/2/2015</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980728"/>
            <a:ext cx="8077200" cy="1673352"/>
          </a:xfrm>
        </p:spPr>
        <p:txBody>
          <a:bodyPr>
            <a:normAutofit/>
          </a:bodyPr>
          <a:lstStyle/>
          <a:p>
            <a:pPr algn="ctr"/>
            <a:r>
              <a:rPr lang="en-US" sz="4000" b="1" dirty="0" smtClean="0">
                <a:solidFill>
                  <a:schemeClr val="tx1"/>
                </a:solidFill>
              </a:rPr>
              <a:t>HUKUM </a:t>
            </a:r>
            <a:r>
              <a:rPr lang="id-ID" sz="4000" b="1" dirty="0" smtClean="0">
                <a:solidFill>
                  <a:schemeClr val="tx1"/>
                </a:solidFill>
              </a:rPr>
              <a:t>DALAM ARTI TATA HUKUM</a:t>
            </a:r>
            <a:endParaRPr lang="en-US" sz="4000" b="1" dirty="0">
              <a:solidFill>
                <a:schemeClr val="tx1"/>
              </a:solidFill>
            </a:endParaRPr>
          </a:p>
        </p:txBody>
      </p:sp>
      <p:sp>
        <p:nvSpPr>
          <p:cNvPr id="5" name="Title 1"/>
          <p:cNvSpPr txBox="1">
            <a:spLocks/>
          </p:cNvSpPr>
          <p:nvPr/>
        </p:nvSpPr>
        <p:spPr>
          <a:xfrm>
            <a:off x="343977" y="3155517"/>
            <a:ext cx="8077200" cy="1673352"/>
          </a:xfrm>
          <a:prstGeom prst="rect">
            <a:avLst/>
          </a:prstGeom>
        </p:spPr>
        <p:txBody>
          <a:bodyPr vert="horz" lIns="91440" tIns="45720" rIns="91440" bIns="45720" rtlCol="0" anchor="b">
            <a:norm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pPr algn="ctr"/>
            <a:r>
              <a:rPr lang="id-ID" sz="4000" b="1" dirty="0" smtClean="0">
                <a:solidFill>
                  <a:schemeClr val="tx1"/>
                </a:solidFill>
              </a:rPr>
              <a:t>ISNAINI, SH. M.HUM</a:t>
            </a:r>
            <a:endParaRPr lang="en-US" sz="4000" b="1"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547330011"/>
              </p:ext>
            </p:extLst>
          </p:nvPr>
        </p:nvGraphicFramePr>
        <p:xfrm>
          <a:off x="251520" y="1397000"/>
          <a:ext cx="736848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a:spLocks noGrp="1"/>
          </p:cNvSpPr>
          <p:nvPr>
            <p:ph type="title"/>
          </p:nvPr>
        </p:nvSpPr>
        <p:spPr>
          <a:xfrm>
            <a:off x="457200" y="620688"/>
            <a:ext cx="7620000" cy="796950"/>
          </a:xfrm>
        </p:spPr>
        <p:txBody>
          <a:bodyPr/>
          <a:lstStyle/>
          <a:p>
            <a:r>
              <a:rPr lang="en-US" cap="none" dirty="0" err="1" smtClean="0">
                <a:solidFill>
                  <a:schemeClr val="tx1"/>
                </a:solidFill>
              </a:rPr>
              <a:t>Pengertian</a:t>
            </a:r>
            <a:r>
              <a:rPr lang="id-ID" cap="none" dirty="0" smtClean="0">
                <a:solidFill>
                  <a:schemeClr val="tx1"/>
                </a:solidFill>
              </a:rPr>
              <a:t> Tata Hukum</a:t>
            </a:r>
            <a:endParaRPr lang="en-US" dirty="0">
              <a:solidFill>
                <a:schemeClr val="tx1"/>
              </a:solidFill>
            </a:endParaRPr>
          </a:p>
        </p:txBody>
      </p:sp>
      <p:sp>
        <p:nvSpPr>
          <p:cNvPr id="6" name="Right Arrow 5"/>
          <p:cNvSpPr/>
          <p:nvPr/>
        </p:nvSpPr>
        <p:spPr>
          <a:xfrm>
            <a:off x="6707526" y="3501008"/>
            <a:ext cx="144016"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41464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57200" y="277813"/>
            <a:ext cx="5770984" cy="774923"/>
          </a:xfrm>
          <a:solidFill>
            <a:srgbClr val="00B050"/>
          </a:solidFill>
        </p:spPr>
        <p:txBody>
          <a:bodyPr/>
          <a:lstStyle/>
          <a:p>
            <a:pPr eaLnBrk="1" hangingPunct="1">
              <a:defRPr/>
            </a:pPr>
            <a:r>
              <a:rPr lang="id-ID" sz="2000" b="1" dirty="0" smtClean="0">
                <a:ln>
                  <a:solidFill>
                    <a:srgbClr val="FFFF00"/>
                  </a:solidFill>
                </a:ln>
                <a:solidFill>
                  <a:srgbClr val="FFC000"/>
                </a:solidFill>
                <a:latin typeface="Times New Roman" pitchFamily="18" charset="0"/>
              </a:rPr>
              <a:t>LAHIRNYA</a:t>
            </a:r>
            <a:r>
              <a:rPr lang="en-US" sz="2000" b="1" dirty="0" smtClean="0">
                <a:ln>
                  <a:solidFill>
                    <a:srgbClr val="FFFF00"/>
                  </a:solidFill>
                </a:ln>
                <a:solidFill>
                  <a:srgbClr val="FFC000"/>
                </a:solidFill>
                <a:latin typeface="Times New Roman" pitchFamily="18" charset="0"/>
              </a:rPr>
              <a:t> TATA</a:t>
            </a:r>
            <a:r>
              <a:rPr lang="id-ID" sz="2000" b="1" dirty="0" smtClean="0">
                <a:ln>
                  <a:solidFill>
                    <a:srgbClr val="FFFF00"/>
                  </a:solidFill>
                </a:ln>
                <a:solidFill>
                  <a:srgbClr val="FFC000"/>
                </a:solidFill>
                <a:latin typeface="Times New Roman" pitchFamily="18" charset="0"/>
              </a:rPr>
              <a:t> HUKUM INDONESIA </a:t>
            </a:r>
            <a:endParaRPr lang="en-US" sz="2000" b="1" dirty="0" smtClean="0">
              <a:ln>
                <a:solidFill>
                  <a:srgbClr val="FFFF00"/>
                </a:solidFill>
              </a:ln>
              <a:solidFill>
                <a:srgbClr val="FFC000"/>
              </a:solidFill>
              <a:latin typeface="Times New Roman" pitchFamily="18" charset="0"/>
            </a:endParaRPr>
          </a:p>
        </p:txBody>
      </p:sp>
      <p:graphicFrame>
        <p:nvGraphicFramePr>
          <p:cNvPr id="8" name="Diagram 7"/>
          <p:cNvGraphicFramePr/>
          <p:nvPr>
            <p:extLst>
              <p:ext uri="{D42A27DB-BD31-4B8C-83A1-F6EECF244321}">
                <p14:modId xmlns:p14="http://schemas.microsoft.com/office/powerpoint/2010/main" val="1736923452"/>
              </p:ext>
            </p:extLst>
          </p:nvPr>
        </p:nvGraphicFramePr>
        <p:xfrm>
          <a:off x="611560" y="1397000"/>
          <a:ext cx="734481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488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457200" y="381000"/>
            <a:ext cx="8229600" cy="1143000"/>
          </a:xfrm>
        </p:spPr>
        <p:txBody>
          <a:bodyPr>
            <a:normAutofit fontScale="90000"/>
          </a:bodyPr>
          <a:lstStyle/>
          <a:p>
            <a:pPr algn="ctr" eaLnBrk="1" fontAlgn="auto" hangingPunct="1">
              <a:spcAft>
                <a:spcPts val="0"/>
              </a:spcAft>
              <a:defRPr/>
            </a:pPr>
            <a:r>
              <a:rPr lang="en-US" dirty="0" smtClean="0"/>
              <a:t>GAMBARAN </a:t>
            </a:r>
            <a:br>
              <a:rPr lang="en-US" dirty="0" smtClean="0"/>
            </a:br>
            <a:r>
              <a:rPr lang="en-US" dirty="0" smtClean="0"/>
              <a:t>SEJARAH HUKUM INDONESIA</a:t>
            </a:r>
            <a:endParaRPr lang="en-US" dirty="0"/>
          </a:p>
        </p:txBody>
      </p:sp>
      <p:graphicFrame>
        <p:nvGraphicFramePr>
          <p:cNvPr id="5" name="Content Placeholder 6"/>
          <p:cNvGraphicFramePr>
            <a:graphicFrameLocks noGrp="1"/>
          </p:cNvGraphicFramePr>
          <p:nvPr>
            <p:ph idx="1"/>
            <p:extLst>
              <p:ext uri="{D42A27DB-BD31-4B8C-83A1-F6EECF244321}">
                <p14:modId xmlns:p14="http://schemas.microsoft.com/office/powerpoint/2010/main" val="2092411984"/>
              </p:ext>
            </p:extLst>
          </p:nvPr>
        </p:nvGraphicFramePr>
        <p:xfrm>
          <a:off x="35496" y="3352800"/>
          <a:ext cx="8763001" cy="1173480"/>
        </p:xfrm>
        <a:graphic>
          <a:graphicData uri="http://schemas.openxmlformats.org/drawingml/2006/table">
            <a:tbl>
              <a:tblPr firstRow="1" bandRow="1">
                <a:tableStyleId>{21E4AEA4-8DFA-4A89-87EB-49C32662AFE0}</a:tableStyleId>
              </a:tblPr>
              <a:tblGrid>
                <a:gridCol w="683641"/>
                <a:gridCol w="890800"/>
                <a:gridCol w="890800"/>
                <a:gridCol w="787220"/>
                <a:gridCol w="787220"/>
                <a:gridCol w="787220"/>
                <a:gridCol w="787220"/>
                <a:gridCol w="787220"/>
                <a:gridCol w="787220"/>
                <a:gridCol w="787220"/>
                <a:gridCol w="787220"/>
              </a:tblGrid>
              <a:tr h="1066800">
                <a:tc>
                  <a:txBody>
                    <a:bodyPr/>
                    <a:lstStyle/>
                    <a:p>
                      <a:pPr algn="ctr"/>
                      <a:endParaRPr lang="en-US" sz="1100" dirty="0" smtClean="0">
                        <a:latin typeface="Arial" pitchFamily="34" charset="0"/>
                        <a:cs typeface="Arial" pitchFamily="34" charset="0"/>
                      </a:endParaRPr>
                    </a:p>
                    <a:p>
                      <a:pPr algn="ctr"/>
                      <a:endParaRPr lang="en-US" sz="1100" dirty="0" smtClean="0">
                        <a:latin typeface="Arial" pitchFamily="34" charset="0"/>
                        <a:cs typeface="Arial" pitchFamily="34" charset="0"/>
                      </a:endParaRPr>
                    </a:p>
                    <a:p>
                      <a:pPr algn="ctr"/>
                      <a:r>
                        <a:rPr lang="en-US" sz="1100" dirty="0" smtClean="0">
                          <a:latin typeface="Arial" pitchFamily="34" charset="0"/>
                          <a:cs typeface="Arial" pitchFamily="34" charset="0"/>
                        </a:rPr>
                        <a:t>ADAT</a:t>
                      </a:r>
                      <a:endParaRPr lang="en-US" sz="1100" dirty="0">
                        <a:latin typeface="Arial" pitchFamily="34" charset="0"/>
                        <a:cs typeface="Arial" pitchFamily="34" charset="0"/>
                      </a:endParaRPr>
                    </a:p>
                  </a:txBody>
                  <a:tcPr>
                    <a:solidFill>
                      <a:schemeClr val="accent5">
                        <a:lumMod val="50000"/>
                      </a:schemeClr>
                    </a:solidFill>
                  </a:tcPr>
                </a:tc>
                <a:tc>
                  <a:txBody>
                    <a:bodyPr/>
                    <a:lstStyle/>
                    <a:p>
                      <a:pPr algn="ctr"/>
                      <a:endParaRPr lang="en-US" sz="1100" dirty="0" smtClean="0">
                        <a:latin typeface="Arial" pitchFamily="34" charset="0"/>
                        <a:cs typeface="Arial" pitchFamily="34" charset="0"/>
                      </a:endParaRPr>
                    </a:p>
                    <a:p>
                      <a:pPr algn="ctr"/>
                      <a:r>
                        <a:rPr lang="en-US" sz="1100" dirty="0" smtClean="0">
                          <a:latin typeface="Arial" pitchFamily="34" charset="0"/>
                          <a:cs typeface="Arial" pitchFamily="34" charset="0"/>
                        </a:rPr>
                        <a:t>VOC</a:t>
                      </a:r>
                    </a:p>
                    <a:p>
                      <a:pPr algn="ctr"/>
                      <a:r>
                        <a:rPr lang="en-US" sz="1100" dirty="0" smtClean="0">
                          <a:latin typeface="Arial" pitchFamily="34" charset="0"/>
                          <a:cs typeface="Arial" pitchFamily="34" charset="0"/>
                        </a:rPr>
                        <a:t>1622- 1799</a:t>
                      </a:r>
                      <a:endParaRPr lang="id-ID" sz="1100" dirty="0" smtClean="0">
                        <a:latin typeface="Arial" pitchFamily="34" charset="0"/>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err="1" smtClean="0">
                          <a:latin typeface="Times New Roman" pitchFamily="18" charset="0"/>
                          <a:cs typeface="Times New Roman" pitchFamily="18" charset="0"/>
                        </a:rPr>
                        <a:t>Vereenigde</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Oost</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Indische</a:t>
                      </a:r>
                      <a:r>
                        <a:rPr lang="en-US" sz="900" dirty="0" smtClean="0">
                          <a:latin typeface="Times New Roman" pitchFamily="18" charset="0"/>
                          <a:cs typeface="Times New Roman" pitchFamily="18" charset="0"/>
                        </a:rPr>
                        <a:t> </a:t>
                      </a:r>
                      <a:r>
                        <a:rPr lang="en-US" sz="900" dirty="0" err="1" smtClean="0">
                          <a:latin typeface="Times New Roman" pitchFamily="18" charset="0"/>
                          <a:cs typeface="Times New Roman" pitchFamily="18" charset="0"/>
                        </a:rPr>
                        <a:t>Compagnie</a:t>
                      </a:r>
                      <a:endParaRPr lang="id-ID" sz="900" dirty="0" smtClean="0">
                        <a:latin typeface="Times New Roman" pitchFamily="18" charset="0"/>
                        <a:cs typeface="Times New Roman" pitchFamily="18" charset="0"/>
                      </a:endParaRPr>
                    </a:p>
                    <a:p>
                      <a:pPr algn="ctr"/>
                      <a:endParaRPr lang="en-US" sz="1100" dirty="0">
                        <a:latin typeface="Arial" pitchFamily="34" charset="0"/>
                        <a:cs typeface="Arial" pitchFamily="34" charset="0"/>
                      </a:endParaRPr>
                    </a:p>
                  </a:txBody>
                  <a:tcPr>
                    <a:solidFill>
                      <a:srgbClr val="002060"/>
                    </a:solidFill>
                  </a:tcPr>
                </a:tc>
                <a:tc>
                  <a:txBody>
                    <a:bodyPr/>
                    <a:lstStyle/>
                    <a:p>
                      <a:pPr algn="ctr"/>
                      <a:endParaRPr lang="en-US" sz="1100" dirty="0" smtClean="0">
                        <a:latin typeface="Arial" pitchFamily="34" charset="0"/>
                        <a:cs typeface="Arial" pitchFamily="34" charset="0"/>
                      </a:endParaRPr>
                    </a:p>
                    <a:p>
                      <a:pPr algn="ctr"/>
                      <a:endParaRPr lang="en-US" sz="1100" dirty="0" smtClean="0">
                        <a:latin typeface="Arial" pitchFamily="34" charset="0"/>
                        <a:cs typeface="Arial" pitchFamily="34" charset="0"/>
                      </a:endParaRPr>
                    </a:p>
                    <a:p>
                      <a:pPr algn="ctr"/>
                      <a:r>
                        <a:rPr lang="en-US" sz="1100" dirty="0" smtClean="0">
                          <a:latin typeface="Arial" pitchFamily="34" charset="0"/>
                          <a:cs typeface="Arial" pitchFamily="34" charset="0"/>
                        </a:rPr>
                        <a:t> AB</a:t>
                      </a:r>
                      <a:endParaRPr lang="en-US" sz="1100" dirty="0">
                        <a:latin typeface="Arial" pitchFamily="34" charset="0"/>
                        <a:cs typeface="Arial" pitchFamily="34" charset="0"/>
                      </a:endParaRPr>
                    </a:p>
                  </a:txBody>
                  <a:tcPr>
                    <a:solidFill>
                      <a:schemeClr val="accent1">
                        <a:lumMod val="50000"/>
                      </a:schemeClr>
                    </a:solidFill>
                  </a:tcPr>
                </a:tc>
                <a:tc>
                  <a:txBody>
                    <a:bodyPr/>
                    <a:lstStyle/>
                    <a:p>
                      <a:pPr algn="ctr"/>
                      <a:endParaRPr lang="en-US" sz="1100" dirty="0" smtClean="0">
                        <a:latin typeface="Arial" pitchFamily="34" charset="0"/>
                        <a:cs typeface="Arial" pitchFamily="34" charset="0"/>
                      </a:endParaRPr>
                    </a:p>
                    <a:p>
                      <a:pPr algn="ctr"/>
                      <a:endParaRPr lang="en-US" sz="1100" dirty="0" smtClean="0">
                        <a:latin typeface="Arial" pitchFamily="34" charset="0"/>
                        <a:cs typeface="Arial" pitchFamily="34" charset="0"/>
                      </a:endParaRPr>
                    </a:p>
                    <a:p>
                      <a:pPr algn="ctr"/>
                      <a:r>
                        <a:rPr lang="en-US" sz="1100" dirty="0" smtClean="0">
                          <a:latin typeface="Arial" pitchFamily="34" charset="0"/>
                          <a:cs typeface="Arial" pitchFamily="34" charset="0"/>
                        </a:rPr>
                        <a:t>RR</a:t>
                      </a:r>
                      <a:endParaRPr lang="en-US" sz="1100" dirty="0">
                        <a:latin typeface="Arial" pitchFamily="34" charset="0"/>
                        <a:cs typeface="Arial" pitchFamily="34" charset="0"/>
                      </a:endParaRPr>
                    </a:p>
                  </a:txBody>
                  <a:tcPr>
                    <a:solidFill>
                      <a:schemeClr val="accent1">
                        <a:lumMod val="75000"/>
                      </a:schemeClr>
                    </a:solidFill>
                  </a:tcPr>
                </a:tc>
                <a:tc>
                  <a:txBody>
                    <a:bodyPr/>
                    <a:lstStyle/>
                    <a:p>
                      <a:pPr algn="ctr"/>
                      <a:endParaRPr lang="en-US" sz="1100" dirty="0" smtClean="0">
                        <a:latin typeface="Arial" pitchFamily="34" charset="0"/>
                        <a:cs typeface="Arial" pitchFamily="34" charset="0"/>
                      </a:endParaRPr>
                    </a:p>
                    <a:p>
                      <a:pPr algn="ctr"/>
                      <a:endParaRPr lang="en-US" sz="1100" dirty="0" smtClean="0">
                        <a:latin typeface="Arial" pitchFamily="34" charset="0"/>
                        <a:cs typeface="Arial" pitchFamily="34" charset="0"/>
                      </a:endParaRPr>
                    </a:p>
                    <a:p>
                      <a:pPr algn="ctr"/>
                      <a:r>
                        <a:rPr lang="en-US" sz="1100" dirty="0" smtClean="0">
                          <a:latin typeface="Arial" pitchFamily="34" charset="0"/>
                          <a:cs typeface="Arial" pitchFamily="34" charset="0"/>
                        </a:rPr>
                        <a:t>IS</a:t>
                      </a:r>
                      <a:endParaRPr lang="en-US" sz="1100" dirty="0">
                        <a:latin typeface="Arial" pitchFamily="34" charset="0"/>
                        <a:cs typeface="Arial" pitchFamily="34" charset="0"/>
                      </a:endParaRPr>
                    </a:p>
                  </a:txBody>
                  <a:tcPr>
                    <a:solidFill>
                      <a:schemeClr val="accent2">
                        <a:lumMod val="75000"/>
                      </a:schemeClr>
                    </a:solidFill>
                  </a:tcPr>
                </a:tc>
                <a:tc>
                  <a:txBody>
                    <a:bodyPr/>
                    <a:lstStyle/>
                    <a:p>
                      <a:pPr algn="ctr"/>
                      <a:endParaRPr lang="en-US" sz="1100" dirty="0" smtClean="0">
                        <a:latin typeface="Arial" pitchFamily="34" charset="0"/>
                        <a:cs typeface="Arial" pitchFamily="34" charset="0"/>
                      </a:endParaRPr>
                    </a:p>
                    <a:p>
                      <a:pPr algn="ctr"/>
                      <a:endParaRPr lang="en-US" sz="1100" dirty="0" smtClean="0">
                        <a:latin typeface="Arial" pitchFamily="34" charset="0"/>
                        <a:cs typeface="Arial" pitchFamily="34" charset="0"/>
                      </a:endParaRPr>
                    </a:p>
                    <a:p>
                      <a:pPr algn="ctr"/>
                      <a:r>
                        <a:rPr lang="en-US" sz="1100" dirty="0" smtClean="0">
                          <a:latin typeface="Arial" pitchFamily="34" charset="0"/>
                          <a:cs typeface="Arial" pitchFamily="34" charset="0"/>
                        </a:rPr>
                        <a:t>JEPANG</a:t>
                      </a:r>
                      <a:endParaRPr lang="en-US" sz="1100" dirty="0">
                        <a:latin typeface="Arial" pitchFamily="34" charset="0"/>
                        <a:cs typeface="Arial" pitchFamily="34" charset="0"/>
                      </a:endParaRPr>
                    </a:p>
                  </a:txBody>
                  <a:tcPr>
                    <a:solidFill>
                      <a:srgbClr val="C00000"/>
                    </a:solidFill>
                  </a:tcPr>
                </a:tc>
                <a:tc>
                  <a:txBody>
                    <a:bodyPr/>
                    <a:lstStyle/>
                    <a:p>
                      <a:pPr algn="ctr"/>
                      <a:endParaRPr lang="en-US" sz="1100" dirty="0" smtClean="0">
                        <a:latin typeface="Arial" pitchFamily="34" charset="0"/>
                        <a:cs typeface="Arial" pitchFamily="34" charset="0"/>
                      </a:endParaRPr>
                    </a:p>
                    <a:p>
                      <a:pPr algn="ctr"/>
                      <a:endParaRPr lang="en-US" sz="1100" dirty="0" smtClean="0">
                        <a:latin typeface="Arial" pitchFamily="34" charset="0"/>
                        <a:cs typeface="Arial" pitchFamily="34" charset="0"/>
                      </a:endParaRPr>
                    </a:p>
                    <a:p>
                      <a:pPr algn="ctr"/>
                      <a:r>
                        <a:rPr lang="en-US" sz="1100" dirty="0" smtClean="0">
                          <a:latin typeface="Arial" pitchFamily="34" charset="0"/>
                          <a:cs typeface="Arial" pitchFamily="34" charset="0"/>
                        </a:rPr>
                        <a:t>UUD 45</a:t>
                      </a:r>
                    </a:p>
                    <a:p>
                      <a:pPr algn="ctr"/>
                      <a:r>
                        <a:rPr lang="en-US" sz="1100" dirty="0" smtClean="0">
                          <a:latin typeface="Arial" pitchFamily="34" charset="0"/>
                          <a:cs typeface="Arial" pitchFamily="34" charset="0"/>
                        </a:rPr>
                        <a:t>170845</a:t>
                      </a:r>
                      <a:endParaRPr lang="en-US" sz="1100" dirty="0">
                        <a:latin typeface="Arial" pitchFamily="34" charset="0"/>
                        <a:cs typeface="Arial" pitchFamily="34" charset="0"/>
                      </a:endParaRPr>
                    </a:p>
                  </a:txBody>
                  <a:tcPr>
                    <a:solidFill>
                      <a:schemeClr val="accent6">
                        <a:lumMod val="50000"/>
                      </a:schemeClr>
                    </a:solidFill>
                  </a:tcPr>
                </a:tc>
                <a:tc>
                  <a:txBody>
                    <a:bodyPr/>
                    <a:lstStyle/>
                    <a:p>
                      <a:pPr algn="ctr"/>
                      <a:endParaRPr lang="en-US" sz="1100" dirty="0" smtClean="0">
                        <a:latin typeface="Arial" pitchFamily="34" charset="0"/>
                        <a:cs typeface="Arial" pitchFamily="34" charset="0"/>
                      </a:endParaRPr>
                    </a:p>
                    <a:p>
                      <a:pPr algn="ctr"/>
                      <a:endParaRPr lang="en-US" sz="1100" dirty="0" smtClean="0">
                        <a:latin typeface="Arial" pitchFamily="34" charset="0"/>
                        <a:cs typeface="Arial" pitchFamily="34" charset="0"/>
                      </a:endParaRPr>
                    </a:p>
                    <a:p>
                      <a:pPr algn="ctr"/>
                      <a:r>
                        <a:rPr lang="en-US" sz="1100" dirty="0" smtClean="0">
                          <a:latin typeface="Arial" pitchFamily="34" charset="0"/>
                          <a:cs typeface="Arial" pitchFamily="34" charset="0"/>
                        </a:rPr>
                        <a:t>RIS</a:t>
                      </a:r>
                    </a:p>
                    <a:p>
                      <a:pPr algn="ctr"/>
                      <a:r>
                        <a:rPr lang="en-US" sz="1100" dirty="0" smtClean="0">
                          <a:latin typeface="Arial" pitchFamily="34" charset="0"/>
                          <a:cs typeface="Arial" pitchFamily="34" charset="0"/>
                        </a:rPr>
                        <a:t>1949</a:t>
                      </a:r>
                      <a:endParaRPr lang="en-US" sz="1100" dirty="0">
                        <a:latin typeface="Arial" pitchFamily="34" charset="0"/>
                        <a:cs typeface="Arial" pitchFamily="34" charset="0"/>
                      </a:endParaRPr>
                    </a:p>
                  </a:txBody>
                  <a:tcPr>
                    <a:solidFill>
                      <a:schemeClr val="accent6">
                        <a:lumMod val="75000"/>
                      </a:schemeClr>
                    </a:solidFill>
                  </a:tcPr>
                </a:tc>
                <a:tc>
                  <a:txBody>
                    <a:bodyPr/>
                    <a:lstStyle/>
                    <a:p>
                      <a:pPr algn="ctr"/>
                      <a:endParaRPr lang="en-US" sz="1100" dirty="0" smtClean="0">
                        <a:latin typeface="Arial" pitchFamily="34" charset="0"/>
                        <a:cs typeface="Arial" pitchFamily="34" charset="0"/>
                      </a:endParaRPr>
                    </a:p>
                    <a:p>
                      <a:pPr algn="ctr"/>
                      <a:endParaRPr lang="en-US" sz="1100" dirty="0" smtClean="0">
                        <a:latin typeface="Arial" pitchFamily="34" charset="0"/>
                        <a:cs typeface="Arial" pitchFamily="34" charset="0"/>
                      </a:endParaRPr>
                    </a:p>
                    <a:p>
                      <a:pPr algn="ctr"/>
                      <a:r>
                        <a:rPr lang="en-US" sz="1100" dirty="0" smtClean="0">
                          <a:latin typeface="Arial" pitchFamily="34" charset="0"/>
                          <a:cs typeface="Arial" pitchFamily="34" charset="0"/>
                        </a:rPr>
                        <a:t>UUDS</a:t>
                      </a:r>
                    </a:p>
                    <a:p>
                      <a:pPr algn="ctr"/>
                      <a:r>
                        <a:rPr lang="en-US" sz="1100" dirty="0" smtClean="0">
                          <a:latin typeface="Arial" pitchFamily="34" charset="0"/>
                          <a:cs typeface="Arial" pitchFamily="34" charset="0"/>
                        </a:rPr>
                        <a:t>1950</a:t>
                      </a:r>
                      <a:endParaRPr lang="en-US" sz="1100" dirty="0">
                        <a:latin typeface="Arial" pitchFamily="34" charset="0"/>
                        <a:cs typeface="Arial" pitchFamily="34" charset="0"/>
                      </a:endParaRPr>
                    </a:p>
                  </a:txBody>
                  <a:tcPr>
                    <a:solidFill>
                      <a:schemeClr val="accent5">
                        <a:lumMod val="75000"/>
                      </a:schemeClr>
                    </a:solidFill>
                  </a:tcPr>
                </a:tc>
                <a:tc>
                  <a:txBody>
                    <a:bodyPr/>
                    <a:lstStyle/>
                    <a:p>
                      <a:pPr algn="ctr"/>
                      <a:endParaRPr lang="en-US" sz="1100" dirty="0" smtClean="0">
                        <a:latin typeface="Arial" pitchFamily="34" charset="0"/>
                        <a:cs typeface="Arial" pitchFamily="34" charset="0"/>
                      </a:endParaRPr>
                    </a:p>
                    <a:p>
                      <a:pPr algn="ctr"/>
                      <a:endParaRPr lang="en-US" sz="1100" dirty="0" smtClean="0">
                        <a:latin typeface="Arial" pitchFamily="34" charset="0"/>
                        <a:cs typeface="Arial" pitchFamily="34" charset="0"/>
                      </a:endParaRPr>
                    </a:p>
                    <a:p>
                      <a:pPr algn="ctr"/>
                      <a:r>
                        <a:rPr lang="en-US" sz="1100" dirty="0" smtClean="0">
                          <a:solidFill>
                            <a:schemeClr val="accent5">
                              <a:lumMod val="50000"/>
                            </a:schemeClr>
                          </a:solidFill>
                          <a:latin typeface="Arial" pitchFamily="34" charset="0"/>
                          <a:cs typeface="Arial" pitchFamily="34" charset="0"/>
                        </a:rPr>
                        <a:t>UUD 45</a:t>
                      </a:r>
                    </a:p>
                    <a:p>
                      <a:pPr algn="ctr"/>
                      <a:r>
                        <a:rPr lang="en-US" sz="1100" dirty="0" smtClean="0">
                          <a:solidFill>
                            <a:schemeClr val="accent5">
                              <a:lumMod val="50000"/>
                            </a:schemeClr>
                          </a:solidFill>
                          <a:latin typeface="Arial" pitchFamily="34" charset="0"/>
                          <a:cs typeface="Arial" pitchFamily="34" charset="0"/>
                        </a:rPr>
                        <a:t>1959</a:t>
                      </a:r>
                      <a:endParaRPr lang="en-US" sz="1100" dirty="0">
                        <a:solidFill>
                          <a:schemeClr val="accent5">
                            <a:lumMod val="50000"/>
                          </a:schemeClr>
                        </a:solidFill>
                        <a:latin typeface="Arial" pitchFamily="34" charset="0"/>
                        <a:cs typeface="Arial" pitchFamily="34" charset="0"/>
                      </a:endParaRPr>
                    </a:p>
                  </a:txBody>
                  <a:tcPr>
                    <a:solidFill>
                      <a:schemeClr val="accent5">
                        <a:lumMod val="60000"/>
                        <a:lumOff val="40000"/>
                      </a:schemeClr>
                    </a:solidFill>
                  </a:tcPr>
                </a:tc>
                <a:tc>
                  <a:txBody>
                    <a:bodyPr/>
                    <a:lstStyle/>
                    <a:p>
                      <a:pPr algn="ctr"/>
                      <a:endParaRPr lang="en-US" sz="1100" dirty="0" smtClean="0">
                        <a:latin typeface="Arial" pitchFamily="34" charset="0"/>
                        <a:cs typeface="Arial" pitchFamily="34" charset="0"/>
                      </a:endParaRPr>
                    </a:p>
                    <a:p>
                      <a:pPr algn="ctr"/>
                      <a:endParaRPr lang="en-US" sz="1100" dirty="0" smtClean="0">
                        <a:latin typeface="Arial" pitchFamily="34" charset="0"/>
                        <a:cs typeface="Arial" pitchFamily="34" charset="0"/>
                      </a:endParaRPr>
                    </a:p>
                    <a:p>
                      <a:pPr algn="ctr"/>
                      <a:r>
                        <a:rPr lang="en-US" sz="1100" dirty="0" smtClean="0">
                          <a:solidFill>
                            <a:schemeClr val="accent5">
                              <a:lumMod val="50000"/>
                            </a:schemeClr>
                          </a:solidFill>
                          <a:latin typeface="Arial" pitchFamily="34" charset="0"/>
                          <a:cs typeface="Arial" pitchFamily="34" charset="0"/>
                        </a:rPr>
                        <a:t>SAAT</a:t>
                      </a:r>
                    </a:p>
                    <a:p>
                      <a:pPr algn="ctr"/>
                      <a:r>
                        <a:rPr lang="en-US" sz="1100" dirty="0" smtClean="0">
                          <a:solidFill>
                            <a:schemeClr val="accent5">
                              <a:lumMod val="50000"/>
                            </a:schemeClr>
                          </a:solidFill>
                          <a:latin typeface="Arial" pitchFamily="34" charset="0"/>
                          <a:cs typeface="Arial" pitchFamily="34" charset="0"/>
                        </a:rPr>
                        <a:t>INI</a:t>
                      </a:r>
                      <a:endParaRPr lang="en-US" sz="1100" dirty="0">
                        <a:solidFill>
                          <a:schemeClr val="accent5">
                            <a:lumMod val="50000"/>
                          </a:schemeClr>
                        </a:solidFill>
                        <a:latin typeface="Arial" pitchFamily="34" charset="0"/>
                        <a:cs typeface="Arial" pitchFamily="34" charset="0"/>
                      </a:endParaRPr>
                    </a:p>
                  </a:txBody>
                  <a:tcPr>
                    <a:solidFill>
                      <a:schemeClr val="accent6">
                        <a:lumMod val="40000"/>
                        <a:lumOff val="60000"/>
                      </a:schemeClr>
                    </a:solidFill>
                  </a:tcPr>
                </a:tc>
              </a:tr>
            </a:tbl>
          </a:graphicData>
        </a:graphic>
      </p:graphicFrame>
      <p:sp>
        <p:nvSpPr>
          <p:cNvPr id="6" name="Up Arrow 5"/>
          <p:cNvSpPr/>
          <p:nvPr/>
        </p:nvSpPr>
        <p:spPr>
          <a:xfrm>
            <a:off x="0" y="4648200"/>
            <a:ext cx="1143000" cy="762000"/>
          </a:xfrm>
          <a:prstGeom prst="upArrow">
            <a:avLst>
              <a:gd name="adj1" fmla="val 50000"/>
              <a:gd name="adj2" fmla="val 37879"/>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t>SBL</a:t>
            </a:r>
          </a:p>
          <a:p>
            <a:pPr algn="ctr">
              <a:defRPr/>
            </a:pPr>
            <a:r>
              <a:rPr lang="en-US" sz="1400" dirty="0"/>
              <a:t>BLD</a:t>
            </a:r>
          </a:p>
        </p:txBody>
      </p:sp>
      <p:sp>
        <p:nvSpPr>
          <p:cNvPr id="7" name="Flowchart: Punched Tape 6"/>
          <p:cNvSpPr/>
          <p:nvPr/>
        </p:nvSpPr>
        <p:spPr>
          <a:xfrm>
            <a:off x="5029200" y="2438400"/>
            <a:ext cx="3733800" cy="381000"/>
          </a:xfrm>
          <a:prstGeom prst="flowChartPunchedTap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Flowchart: Punched Tape 7"/>
          <p:cNvSpPr/>
          <p:nvPr/>
        </p:nvSpPr>
        <p:spPr>
          <a:xfrm>
            <a:off x="5029200" y="2743200"/>
            <a:ext cx="3733800" cy="381000"/>
          </a:xfrm>
          <a:prstGeom prst="flowChartPunchedTap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Flowchart: Punched Tape 8"/>
          <p:cNvSpPr/>
          <p:nvPr/>
        </p:nvSpPr>
        <p:spPr>
          <a:xfrm>
            <a:off x="4267200" y="2438400"/>
            <a:ext cx="609600" cy="685800"/>
          </a:xfrm>
          <a:prstGeom prst="flowChartPunchedTap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Flowchart: Punched Tape 9"/>
          <p:cNvSpPr/>
          <p:nvPr/>
        </p:nvSpPr>
        <p:spPr>
          <a:xfrm>
            <a:off x="1828800" y="2895600"/>
            <a:ext cx="2286000" cy="228600"/>
          </a:xfrm>
          <a:prstGeom prst="flowChartPunchedTap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p:cNvSpPr/>
          <p:nvPr/>
        </p:nvSpPr>
        <p:spPr>
          <a:xfrm>
            <a:off x="4495800" y="2667000"/>
            <a:ext cx="152400" cy="152400"/>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Flowchart: Punched Tape 11"/>
          <p:cNvSpPr/>
          <p:nvPr/>
        </p:nvSpPr>
        <p:spPr>
          <a:xfrm>
            <a:off x="1828800" y="2667000"/>
            <a:ext cx="2286000" cy="228600"/>
          </a:xfrm>
          <a:prstGeom prst="flowChartPunchedTape">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Flowchart: Punched Tape 12"/>
          <p:cNvSpPr/>
          <p:nvPr/>
        </p:nvSpPr>
        <p:spPr>
          <a:xfrm>
            <a:off x="1828800" y="2438400"/>
            <a:ext cx="2286000" cy="228600"/>
          </a:xfrm>
          <a:prstGeom prst="flowChartPunchedTap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Up Arrow 13"/>
          <p:cNvSpPr/>
          <p:nvPr/>
        </p:nvSpPr>
        <p:spPr>
          <a:xfrm>
            <a:off x="838200" y="4876800"/>
            <a:ext cx="3276600" cy="1600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PENJAJAHAN</a:t>
            </a:r>
          </a:p>
          <a:p>
            <a:pPr algn="ctr">
              <a:defRPr/>
            </a:pPr>
            <a:r>
              <a:rPr lang="en-US" dirty="0"/>
              <a:t>BELANDA</a:t>
            </a:r>
          </a:p>
          <a:p>
            <a:pPr algn="ctr">
              <a:defRPr/>
            </a:pPr>
            <a:endParaRPr lang="en-US" dirty="0"/>
          </a:p>
        </p:txBody>
      </p:sp>
      <p:sp>
        <p:nvSpPr>
          <p:cNvPr id="15" name="Oval 14"/>
          <p:cNvSpPr/>
          <p:nvPr/>
        </p:nvSpPr>
        <p:spPr>
          <a:xfrm>
            <a:off x="1600200" y="4419600"/>
            <a:ext cx="990600" cy="457200"/>
          </a:xfrm>
          <a:prstGeom prst="ellipse">
            <a:avLst/>
          </a:prstGeom>
          <a:solidFill>
            <a:schemeClr val="accent3">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rgbClr val="FF0000"/>
                </a:solidFill>
              </a:rPr>
              <a:t>INGGRIS</a:t>
            </a:r>
          </a:p>
        </p:txBody>
      </p:sp>
    </p:spTree>
    <p:extLst>
      <p:ext uri="{BB962C8B-B14F-4D97-AF65-F5344CB8AC3E}">
        <p14:creationId xmlns:p14="http://schemas.microsoft.com/office/powerpoint/2010/main" val="28046635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704850"/>
            <a:ext cx="5626968" cy="923950"/>
          </a:xfrm>
        </p:spPr>
        <p:txBody>
          <a:bodyPr/>
          <a:lstStyle/>
          <a:p>
            <a:pPr eaLnBrk="1" hangingPunct="1"/>
            <a:r>
              <a:rPr lang="en-US" sz="3200" dirty="0" smtClean="0">
                <a:solidFill>
                  <a:schemeClr val="tx1"/>
                </a:solidFill>
                <a:latin typeface="Times New Roman" pitchFamily="18" charset="0"/>
                <a:cs typeface="Times New Roman" pitchFamily="18" charset="0"/>
              </a:rPr>
              <a:t>SEBELUM BELANDA</a:t>
            </a:r>
          </a:p>
        </p:txBody>
      </p:sp>
      <p:graphicFrame>
        <p:nvGraphicFramePr>
          <p:cNvPr id="2" name="Diagram 1"/>
          <p:cNvGraphicFramePr/>
          <p:nvPr>
            <p:extLst>
              <p:ext uri="{D42A27DB-BD31-4B8C-83A1-F6EECF244321}">
                <p14:modId xmlns:p14="http://schemas.microsoft.com/office/powerpoint/2010/main" val="90950098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5344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191857672"/>
              </p:ext>
            </p:extLst>
          </p:nvPr>
        </p:nvGraphicFramePr>
        <p:xfrm>
          <a:off x="467544" y="548680"/>
          <a:ext cx="7632848"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3685323" y="764704"/>
            <a:ext cx="1296144" cy="6247864"/>
          </a:xfrm>
          <a:prstGeom prst="rect">
            <a:avLst/>
          </a:prstGeom>
          <a:noFill/>
        </p:spPr>
        <p:txBody>
          <a:bodyPr wrap="square" rtlCol="0">
            <a:spAutoFit/>
          </a:bodyPr>
          <a:lstStyle/>
          <a:p>
            <a:pPr marL="85725" indent="-85725" algn="just">
              <a:buFont typeface="Arial" pitchFamily="34" charset="0"/>
              <a:buChar char="•"/>
            </a:pPr>
            <a:r>
              <a:rPr lang="en-US" sz="800" dirty="0" err="1">
                <a:latin typeface="Times New Roman" pitchFamily="18" charset="0"/>
                <a:cs typeface="Times New Roman" pitchFamily="18" charset="0"/>
              </a:rPr>
              <a:t>Bidang</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pemerintahan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membagi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pulau</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Jawa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menjadi</a:t>
            </a:r>
            <a:r>
              <a:rPr lang="en-US" sz="800" dirty="0">
                <a:latin typeface="Times New Roman" pitchFamily="18" charset="0"/>
                <a:cs typeface="Times New Roman" pitchFamily="18" charset="0"/>
              </a:rPr>
              <a:t> 19 </a:t>
            </a:r>
            <a:r>
              <a:rPr lang="en-US" sz="800" dirty="0" err="1">
                <a:latin typeface="Times New Roman" pitchFamily="18" charset="0"/>
                <a:cs typeface="Times New Roman" pitchFamily="18" charset="0"/>
              </a:rPr>
              <a:t>karasidenan</a:t>
            </a:r>
            <a:endParaRPr lang="en-US" sz="800" dirty="0">
              <a:latin typeface="Times New Roman" pitchFamily="18" charset="0"/>
              <a:cs typeface="Times New Roman" pitchFamily="18" charset="0"/>
            </a:endParaRPr>
          </a:p>
          <a:p>
            <a:pPr marL="85725" indent="-85725" algn="just">
              <a:buFont typeface="Arial" pitchFamily="34" charset="0"/>
              <a:buChar char="•"/>
            </a:pPr>
            <a:r>
              <a:rPr lang="en-US" sz="800" dirty="0" err="1">
                <a:latin typeface="Times New Roman" pitchFamily="18" charset="0"/>
                <a:cs typeface="Times New Roman" pitchFamily="18" charset="0"/>
              </a:rPr>
              <a:t>Bidang</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Hukum</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mengganti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susunan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peradilan</a:t>
            </a:r>
            <a:endParaRPr lang="en-US" sz="800" dirty="0">
              <a:latin typeface="Times New Roman" pitchFamily="18" charset="0"/>
              <a:cs typeface="Times New Roman" pitchFamily="18" charset="0"/>
            </a:endParaRPr>
          </a:p>
          <a:p>
            <a:pPr marL="85725" lvl="1" indent="-85725" algn="just">
              <a:buFont typeface="Arial" pitchFamily="34" charset="0"/>
              <a:buChar char="•"/>
            </a:pPr>
            <a:r>
              <a:rPr lang="en-US" sz="800" dirty="0" err="1">
                <a:latin typeface="Times New Roman" pitchFamily="18" charset="0"/>
                <a:cs typeface="Times New Roman" pitchFamily="18" charset="0"/>
              </a:rPr>
              <a:t>Divisin’s</a:t>
            </a:r>
            <a:r>
              <a:rPr lang="en-US" sz="800" dirty="0">
                <a:latin typeface="Times New Roman" pitchFamily="18" charset="0"/>
                <a:cs typeface="Times New Roman" pitchFamily="18" charset="0"/>
              </a:rPr>
              <a:t> court: </a:t>
            </a:r>
            <a:r>
              <a:rPr lang="en-US" sz="800" dirty="0" err="1">
                <a:latin typeface="Times New Roman" pitchFamily="18" charset="0"/>
                <a:cs typeface="Times New Roman" pitchFamily="18" charset="0"/>
              </a:rPr>
              <a:t>Wedana</a:t>
            </a:r>
            <a:r>
              <a:rPr lang="en-US" sz="800" dirty="0">
                <a:latin typeface="Times New Roman" pitchFamily="18" charset="0"/>
                <a:cs typeface="Times New Roman" pitchFamily="18" charset="0"/>
              </a:rPr>
              <a:t>/</a:t>
            </a:r>
            <a:r>
              <a:rPr lang="en-US" sz="800" dirty="0" err="1">
                <a:latin typeface="Times New Roman" pitchFamily="18" charset="0"/>
                <a:cs typeface="Times New Roman" pitchFamily="18" charset="0"/>
              </a:rPr>
              <a:t>demang</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dan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pegawai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bawahannya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beberapa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pegawai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pribumi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mengadili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perkara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kecil</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dan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perkara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sipil</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pembatasan</a:t>
            </a:r>
            <a:r>
              <a:rPr lang="en-US" sz="800" dirty="0">
                <a:latin typeface="Times New Roman" pitchFamily="18" charset="0"/>
                <a:cs typeface="Times New Roman" pitchFamily="18" charset="0"/>
              </a:rPr>
              <a:t> 20 </a:t>
            </a:r>
            <a:r>
              <a:rPr lang="en-US" sz="800" dirty="0" err="1">
                <a:latin typeface="Times New Roman" pitchFamily="18" charset="0"/>
                <a:cs typeface="Times New Roman" pitchFamily="18" charset="0"/>
              </a:rPr>
              <a:t>rupyen</a:t>
            </a:r>
            <a:r>
              <a:rPr lang="en-US" sz="800" dirty="0">
                <a:latin typeface="Times New Roman" pitchFamily="18" charset="0"/>
                <a:cs typeface="Times New Roman" pitchFamily="18" charset="0"/>
              </a:rPr>
              <a:t>). Banding </a:t>
            </a:r>
            <a:r>
              <a:rPr lang="en-US" sz="800" dirty="0" err="1">
                <a:latin typeface="Times New Roman" pitchFamily="18" charset="0"/>
                <a:cs typeface="Times New Roman" pitchFamily="18" charset="0"/>
              </a:rPr>
              <a:t>ke</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bopati’s</a:t>
            </a:r>
            <a:r>
              <a:rPr lang="en-US" sz="800" dirty="0">
                <a:latin typeface="Times New Roman" pitchFamily="18" charset="0"/>
                <a:cs typeface="Times New Roman" pitchFamily="18" charset="0"/>
              </a:rPr>
              <a:t> court</a:t>
            </a:r>
          </a:p>
          <a:p>
            <a:pPr marL="85725" lvl="1" indent="-85725" algn="just">
              <a:buFont typeface="Arial" pitchFamily="34" charset="0"/>
              <a:buChar char="•"/>
            </a:pPr>
            <a:r>
              <a:rPr lang="en-US" sz="800" dirty="0">
                <a:latin typeface="Times New Roman" pitchFamily="18" charset="0"/>
                <a:cs typeface="Times New Roman" pitchFamily="18" charset="0"/>
              </a:rPr>
              <a:t>District’s courts/</a:t>
            </a:r>
            <a:r>
              <a:rPr lang="en-US" sz="800" dirty="0" err="1">
                <a:latin typeface="Times New Roman" pitchFamily="18" charset="0"/>
                <a:cs typeface="Times New Roman" pitchFamily="18" charset="0"/>
              </a:rPr>
              <a:t>bopati’s</a:t>
            </a:r>
            <a:r>
              <a:rPr lang="en-US" sz="800" dirty="0">
                <a:latin typeface="Times New Roman" pitchFamily="18" charset="0"/>
                <a:cs typeface="Times New Roman" pitchFamily="18" charset="0"/>
              </a:rPr>
              <a:t> court: </a:t>
            </a:r>
            <a:r>
              <a:rPr lang="en-US" sz="800" dirty="0" err="1">
                <a:latin typeface="Times New Roman" pitchFamily="18" charset="0"/>
                <a:cs typeface="Times New Roman" pitchFamily="18" charset="0"/>
              </a:rPr>
              <a:t>Bupati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sebagai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ketua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penghulu</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jaksa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dan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pegawai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bawahannya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berwenang</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mengadili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perkara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sipil</a:t>
            </a:r>
            <a:r>
              <a:rPr lang="en-US" sz="800" dirty="0">
                <a:latin typeface="Times New Roman" pitchFamily="18" charset="0"/>
                <a:cs typeface="Times New Roman" pitchFamily="18" charset="0"/>
              </a:rPr>
              <a:t> (21-50 </a:t>
            </a:r>
            <a:r>
              <a:rPr lang="en-US" sz="800" dirty="0" err="1">
                <a:latin typeface="Times New Roman" pitchFamily="18" charset="0"/>
                <a:cs typeface="Times New Roman" pitchFamily="18" charset="0"/>
              </a:rPr>
              <a:t>rupyen</a:t>
            </a:r>
            <a:r>
              <a:rPr lang="en-US" sz="800" dirty="0">
                <a:latin typeface="Times New Roman" pitchFamily="18" charset="0"/>
                <a:cs typeface="Times New Roman" pitchFamily="18" charset="0"/>
              </a:rPr>
              <a:t>). Banding  </a:t>
            </a:r>
            <a:r>
              <a:rPr lang="en-US" sz="800" dirty="0" err="1">
                <a:latin typeface="Times New Roman" pitchFamily="18" charset="0"/>
                <a:cs typeface="Times New Roman" pitchFamily="18" charset="0"/>
              </a:rPr>
              <a:t>ke</a:t>
            </a:r>
            <a:r>
              <a:rPr lang="en-US" sz="800" dirty="0">
                <a:latin typeface="Times New Roman" pitchFamily="18" charset="0"/>
                <a:cs typeface="Times New Roman" pitchFamily="18" charset="0"/>
              </a:rPr>
              <a:t> resident’s court.</a:t>
            </a:r>
          </a:p>
          <a:p>
            <a:pPr marL="85725" lvl="1" indent="-85725" algn="just">
              <a:buFont typeface="Arial" pitchFamily="34" charset="0"/>
              <a:buChar char="•"/>
            </a:pPr>
            <a:r>
              <a:rPr lang="en-US" sz="800" dirty="0">
                <a:latin typeface="Times New Roman" pitchFamily="18" charset="0"/>
                <a:cs typeface="Times New Roman" pitchFamily="18" charset="0"/>
              </a:rPr>
              <a:t>Resident’s court: </a:t>
            </a:r>
            <a:r>
              <a:rPr lang="en-US" sz="800" dirty="0" err="1">
                <a:latin typeface="Times New Roman" pitchFamily="18" charset="0"/>
                <a:cs typeface="Times New Roman" pitchFamily="18" charset="0"/>
              </a:rPr>
              <a:t>Residen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sebagai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ketua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para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bupati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penghulu</a:t>
            </a:r>
            <a:r>
              <a:rPr lang="en-US" sz="800" dirty="0">
                <a:latin typeface="Times New Roman" pitchFamily="18" charset="0"/>
                <a:cs typeface="Times New Roman" pitchFamily="18" charset="0"/>
              </a:rPr>
              <a:t>, hoof (</a:t>
            </a:r>
            <a:r>
              <a:rPr lang="en-US" sz="800" dirty="0" err="1">
                <a:latin typeface="Times New Roman" pitchFamily="18" charset="0"/>
                <a:cs typeface="Times New Roman" pitchFamily="18" charset="0"/>
              </a:rPr>
              <a:t>jaksa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mengadili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perkara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pidana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dengan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ancaman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hukuman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mati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dan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perkara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sipil</a:t>
            </a:r>
            <a:r>
              <a:rPr lang="en-US" sz="800" dirty="0">
                <a:latin typeface="Times New Roman" pitchFamily="18" charset="0"/>
                <a:cs typeface="Times New Roman" pitchFamily="18" charset="0"/>
              </a:rPr>
              <a:t> &gt; 50 </a:t>
            </a:r>
            <a:r>
              <a:rPr lang="en-US" sz="800" dirty="0" err="1">
                <a:latin typeface="Times New Roman" pitchFamily="18" charset="0"/>
                <a:cs typeface="Times New Roman" pitchFamily="18" charset="0"/>
              </a:rPr>
              <a:t>rupyen</a:t>
            </a:r>
            <a:endParaRPr lang="en-US" sz="800" dirty="0">
              <a:latin typeface="Times New Roman" pitchFamily="18" charset="0"/>
              <a:cs typeface="Times New Roman" pitchFamily="18" charset="0"/>
            </a:endParaRPr>
          </a:p>
          <a:p>
            <a:pPr marL="85725" lvl="1" indent="-85725" algn="just">
              <a:buFont typeface="Arial" pitchFamily="34" charset="0"/>
              <a:buChar char="•"/>
            </a:pPr>
            <a:r>
              <a:rPr lang="en-US" sz="800" dirty="0">
                <a:latin typeface="Times New Roman" pitchFamily="18" charset="0"/>
                <a:cs typeface="Times New Roman" pitchFamily="18" charset="0"/>
              </a:rPr>
              <a:t>Court of circuit: </a:t>
            </a:r>
            <a:r>
              <a:rPr lang="en-US" sz="800" dirty="0" err="1">
                <a:latin typeface="Times New Roman" pitchFamily="18" charset="0"/>
                <a:cs typeface="Times New Roman" pitchFamily="18" charset="0"/>
              </a:rPr>
              <a:t>terdiri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dari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ketua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dan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anggota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bertugas</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keliling</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menangani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perkara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pidana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dengan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ancaman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hukuman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mati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menganut</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sistem</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juri</a:t>
            </a:r>
            <a:r>
              <a:rPr lang="en-US" sz="800" dirty="0">
                <a:latin typeface="Times New Roman" pitchFamily="18" charset="0"/>
                <a:cs typeface="Times New Roman" pitchFamily="18" charset="0"/>
              </a:rPr>
              <a:t> 5-9 </a:t>
            </a:r>
            <a:r>
              <a:rPr lang="en-US" sz="800" dirty="0" err="1">
                <a:latin typeface="Times New Roman" pitchFamily="18" charset="0"/>
                <a:cs typeface="Times New Roman" pitchFamily="18" charset="0"/>
              </a:rPr>
              <a:t>pribumi</a:t>
            </a:r>
            <a:r>
              <a:rPr lang="en-US" sz="800" dirty="0" smtClean="0">
                <a:latin typeface="Times New Roman" pitchFamily="18" charset="0"/>
                <a:cs typeface="Times New Roman" pitchFamily="18" charset="0"/>
              </a:rPr>
              <a:t>.</a:t>
            </a:r>
            <a:endParaRPr lang="id-ID" sz="800" dirty="0">
              <a:latin typeface="Times New Roman" pitchFamily="18" charset="0"/>
              <a:cs typeface="Times New Roman" pitchFamily="18" charset="0"/>
            </a:endParaRPr>
          </a:p>
          <a:p>
            <a:pPr marL="85725" indent="-85725">
              <a:buFont typeface="Arial" pitchFamily="34" charset="0"/>
              <a:buChar char="•"/>
            </a:pPr>
            <a:r>
              <a:rPr lang="en-US" sz="800" dirty="0">
                <a:latin typeface="Times New Roman" pitchFamily="18" charset="0"/>
                <a:cs typeface="Times New Roman" pitchFamily="18" charset="0"/>
              </a:rPr>
              <a:t>Raffles </a:t>
            </a:r>
            <a:r>
              <a:rPr lang="en-US" sz="800" dirty="0" err="1">
                <a:latin typeface="Times New Roman" pitchFamily="18" charset="0"/>
                <a:cs typeface="Times New Roman" pitchFamily="18" charset="0"/>
              </a:rPr>
              <a:t>tidak</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mengganti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hukum</a:t>
            </a:r>
            <a:r>
              <a:rPr lang="en-US" sz="800" dirty="0">
                <a:latin typeface="Times New Roman" pitchFamily="18" charset="0"/>
                <a:cs typeface="Times New Roman" pitchFamily="18" charset="0"/>
              </a:rPr>
              <a:t> yang </a:t>
            </a:r>
            <a:r>
              <a:rPr lang="en-US" sz="800" dirty="0" err="1">
                <a:latin typeface="Times New Roman" pitchFamily="18" charset="0"/>
                <a:cs typeface="Times New Roman" pitchFamily="18" charset="0"/>
              </a:rPr>
              <a:t>berlaku</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pada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pribumi</a:t>
            </a:r>
            <a:endParaRPr lang="en-US" sz="800" dirty="0">
              <a:latin typeface="Times New Roman" pitchFamily="18" charset="0"/>
              <a:cs typeface="Times New Roman" pitchFamily="18" charset="0"/>
            </a:endParaRPr>
          </a:p>
          <a:p>
            <a:pPr marL="85725" indent="-85725">
              <a:buFont typeface="Arial" pitchFamily="34" charset="0"/>
              <a:buChar char="•"/>
            </a:pPr>
            <a:r>
              <a:rPr lang="en-US" sz="800" dirty="0" err="1">
                <a:latin typeface="Times New Roman" pitchFamily="18" charset="0"/>
                <a:cs typeface="Times New Roman" pitchFamily="18" charset="0"/>
              </a:rPr>
              <a:t>Anggapan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hukum</a:t>
            </a:r>
            <a:r>
              <a:rPr lang="en-US" sz="800" dirty="0">
                <a:latin typeface="Times New Roman" pitchFamily="18" charset="0"/>
                <a:cs typeface="Times New Roman" pitchFamily="18" charset="0"/>
              </a:rPr>
              <a:t> yang </a:t>
            </a:r>
            <a:r>
              <a:rPr lang="en-US" sz="800" dirty="0" err="1">
                <a:latin typeface="Times New Roman" pitchFamily="18" charset="0"/>
                <a:cs typeface="Times New Roman" pitchFamily="18" charset="0"/>
              </a:rPr>
              <a:t>berlaku</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adalah</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hukum</a:t>
            </a:r>
            <a:r>
              <a:rPr lang="en-US" sz="800" dirty="0">
                <a:latin typeface="Times New Roman" pitchFamily="18" charset="0"/>
                <a:cs typeface="Times New Roman" pitchFamily="18" charset="0"/>
              </a:rPr>
              <a:t> Islam</a:t>
            </a:r>
          </a:p>
          <a:p>
            <a:pPr marL="85725" indent="-85725">
              <a:buFont typeface="Arial" pitchFamily="34" charset="0"/>
              <a:buChar char="•"/>
            </a:pPr>
            <a:r>
              <a:rPr lang="en-US" sz="800" dirty="0" err="1">
                <a:latin typeface="Times New Roman" pitchFamily="18" charset="0"/>
                <a:cs typeface="Times New Roman" pitchFamily="18" charset="0"/>
              </a:rPr>
              <a:t>Inggris</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menyerahkan</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kembali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kepada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Belanda</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pada</a:t>
            </a:r>
            <a:r>
              <a:rPr lang="en-US" sz="800" dirty="0">
                <a:latin typeface="Times New Roman" pitchFamily="18" charset="0"/>
                <a:cs typeface="Times New Roman" pitchFamily="18" charset="0"/>
              </a:rPr>
              <a:t> 1816 </a:t>
            </a:r>
            <a:r>
              <a:rPr lang="en-US" sz="800" dirty="0" err="1">
                <a:latin typeface="Times New Roman" pitchFamily="18" charset="0"/>
                <a:cs typeface="Times New Roman" pitchFamily="18" charset="0"/>
              </a:rPr>
              <a:t>sebagai</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hasil</a:t>
            </a:r>
            <a:r>
              <a:rPr lang="en-US" sz="800" dirty="0">
                <a:latin typeface="Times New Roman" pitchFamily="18" charset="0"/>
                <a:cs typeface="Times New Roman" pitchFamily="18" charset="0"/>
              </a:rPr>
              <a:t> </a:t>
            </a:r>
            <a:r>
              <a:rPr lang="en-US" sz="800" dirty="0" err="1">
                <a:latin typeface="Times New Roman" pitchFamily="18" charset="0"/>
                <a:cs typeface="Times New Roman" pitchFamily="18" charset="0"/>
              </a:rPr>
              <a:t>Konvensi</a:t>
            </a:r>
            <a:r>
              <a:rPr lang="en-US" sz="800" dirty="0">
                <a:latin typeface="Times New Roman" pitchFamily="18" charset="0"/>
                <a:cs typeface="Times New Roman" pitchFamily="18" charset="0"/>
              </a:rPr>
              <a:t> London 1814</a:t>
            </a:r>
          </a:p>
          <a:p>
            <a:pPr marL="85725" indent="-85725">
              <a:buFont typeface="Arial" pitchFamily="34" charset="0"/>
              <a:buChar char="•"/>
            </a:pPr>
            <a:endParaRPr lang="id-ID" sz="800" dirty="0"/>
          </a:p>
        </p:txBody>
      </p:sp>
      <p:sp>
        <p:nvSpPr>
          <p:cNvPr id="7" name="Content Placeholder 2"/>
          <p:cNvSpPr txBox="1">
            <a:spLocks/>
          </p:cNvSpPr>
          <p:nvPr/>
        </p:nvSpPr>
        <p:spPr>
          <a:xfrm>
            <a:off x="6732240" y="857820"/>
            <a:ext cx="1512168" cy="3939332"/>
          </a:xfrm>
          <a:prstGeom prst="rect">
            <a:avLst/>
          </a:prstGeom>
        </p:spPr>
        <p:txBody>
          <a:bodyPr vert="horz" lIns="91440" tIns="45720" rIns="91440" bIns="45720" rtlCol="0">
            <a:normAutofit fontScale="70000" lnSpcReduction="20000"/>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85738" indent="-185738" algn="just"/>
            <a:r>
              <a:rPr lang="en-US" sz="1600" dirty="0" err="1" smtClean="0">
                <a:latin typeface="Times New Roman" pitchFamily="18" charset="0"/>
                <a:cs typeface="Times New Roman" pitchFamily="18" charset="0"/>
              </a:rPr>
              <a:t>Membagi</a:t>
            </a:r>
            <a:r>
              <a:rPr lang="en-US" sz="1600" dirty="0" smtClean="0">
                <a:latin typeface="Times New Roman" pitchFamily="18" charset="0"/>
                <a:cs typeface="Times New Roman" pitchFamily="18" charset="0"/>
              </a:rPr>
              <a:t> Indonesia </a:t>
            </a:r>
            <a:r>
              <a:rPr lang="en-US" sz="1600" dirty="0" err="1" smtClean="0">
                <a:latin typeface="Times New Roman" pitchFamily="18" charset="0"/>
                <a:cs typeface="Times New Roman" pitchFamily="18" charset="0"/>
              </a:rPr>
              <a:t>dalam</a:t>
            </a:r>
            <a:r>
              <a:rPr lang="en-US" sz="1600" dirty="0" smtClean="0">
                <a:latin typeface="Times New Roman" pitchFamily="18" charset="0"/>
                <a:cs typeface="Times New Roman" pitchFamily="18" charset="0"/>
              </a:rPr>
              <a:t> 2 </a:t>
            </a:r>
            <a:r>
              <a:rPr lang="en-US" sz="1600" dirty="0" err="1" smtClean="0">
                <a:latin typeface="Times New Roman" pitchFamily="18" charset="0"/>
                <a:cs typeface="Times New Roman" pitchFamily="18" charset="0"/>
              </a:rPr>
              <a:t>kekuasaan</a:t>
            </a:r>
            <a:r>
              <a:rPr lang="en-US" sz="1600" dirty="0" smtClean="0">
                <a:latin typeface="Times New Roman" pitchFamily="18" charset="0"/>
                <a:cs typeface="Times New Roman" pitchFamily="18" charset="0"/>
              </a:rPr>
              <a:t>:</a:t>
            </a:r>
          </a:p>
          <a:p>
            <a:pPr marL="185738" lvl="1" indent="-185738" algn="just"/>
            <a:r>
              <a:rPr lang="en-US" sz="1400" dirty="0" smtClean="0">
                <a:latin typeface="Times New Roman" pitchFamily="18" charset="0"/>
                <a:cs typeface="Times New Roman" pitchFamily="18" charset="0"/>
              </a:rPr>
              <a:t>Indonesia </a:t>
            </a:r>
            <a:r>
              <a:rPr lang="en-US" sz="1400" dirty="0" err="1" smtClean="0">
                <a:latin typeface="Times New Roman" pitchFamily="18" charset="0"/>
                <a:cs typeface="Times New Roman" pitchFamily="18" charset="0"/>
              </a:rPr>
              <a:t>Timur</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kekuasaan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angkatan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laut</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berkedudukan</a:t>
            </a:r>
            <a:r>
              <a:rPr lang="en-US" sz="1400" dirty="0" smtClean="0">
                <a:latin typeface="Times New Roman" pitchFamily="18" charset="0"/>
                <a:cs typeface="Times New Roman" pitchFamily="18" charset="0"/>
              </a:rPr>
              <a:t> di </a:t>
            </a:r>
            <a:r>
              <a:rPr lang="en-US" sz="1400" dirty="0" err="1" smtClean="0">
                <a:latin typeface="Times New Roman" pitchFamily="18" charset="0"/>
                <a:cs typeface="Times New Roman" pitchFamily="18" charset="0"/>
              </a:rPr>
              <a:t>Makasar</a:t>
            </a:r>
            <a:endParaRPr lang="en-US" sz="1400" dirty="0" smtClean="0">
              <a:latin typeface="Times New Roman" pitchFamily="18" charset="0"/>
              <a:cs typeface="Times New Roman" pitchFamily="18" charset="0"/>
            </a:endParaRPr>
          </a:p>
          <a:p>
            <a:pPr marL="185738" lvl="1" indent="-185738" algn="just"/>
            <a:r>
              <a:rPr lang="en-US" sz="1400" dirty="0" smtClean="0">
                <a:latin typeface="Times New Roman" pitchFamily="18" charset="0"/>
                <a:cs typeface="Times New Roman" pitchFamily="18" charset="0"/>
              </a:rPr>
              <a:t>Indonesia Barat </a:t>
            </a:r>
            <a:r>
              <a:rPr lang="en-US" sz="1400" dirty="0" err="1" smtClean="0">
                <a:latin typeface="Times New Roman" pitchFamily="18" charset="0"/>
                <a:cs typeface="Times New Roman" pitchFamily="18" charset="0"/>
              </a:rPr>
              <a:t>kekuasaan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angkatan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darat</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berkedudukan</a:t>
            </a:r>
            <a:r>
              <a:rPr lang="en-US" sz="1400" dirty="0" smtClean="0">
                <a:latin typeface="Times New Roman" pitchFamily="18" charset="0"/>
                <a:cs typeface="Times New Roman" pitchFamily="18" charset="0"/>
              </a:rPr>
              <a:t> di Jakarta</a:t>
            </a:r>
          </a:p>
          <a:p>
            <a:pPr marL="185738" indent="-185738" algn="just"/>
            <a:r>
              <a:rPr lang="en-US" sz="1600" dirty="0" err="1" smtClean="0">
                <a:latin typeface="Times New Roman" pitchFamily="18" charset="0"/>
                <a:cs typeface="Times New Roman" pitchFamily="18" charset="0"/>
              </a:rPr>
              <a:t>Tidak</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banyak</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aturan</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baru</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tetap</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menggunakan</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aturan</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sebelumnya</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berdasar</a:t>
            </a:r>
            <a:r>
              <a:rPr lang="en-US" sz="1600" dirty="0" smtClean="0">
                <a:latin typeface="Times New Roman" pitchFamily="18" charset="0"/>
                <a:cs typeface="Times New Roman" pitchFamily="18" charset="0"/>
              </a:rPr>
              <a:t> Osamu </a:t>
            </a:r>
            <a:r>
              <a:rPr lang="en-US" sz="1600" dirty="0" err="1" smtClean="0">
                <a:latin typeface="Times New Roman" pitchFamily="18" charset="0"/>
                <a:cs typeface="Times New Roman" pitchFamily="18" charset="0"/>
              </a:rPr>
              <a:t>Seirei</a:t>
            </a:r>
            <a:r>
              <a:rPr lang="en-US" sz="1600" dirty="0" smtClean="0">
                <a:latin typeface="Times New Roman" pitchFamily="18" charset="0"/>
                <a:cs typeface="Times New Roman" pitchFamily="18" charset="0"/>
              </a:rPr>
              <a:t> no. 1 </a:t>
            </a:r>
            <a:r>
              <a:rPr lang="en-US" sz="1600" dirty="0" err="1" smtClean="0">
                <a:latin typeface="Times New Roman" pitchFamily="18" charset="0"/>
                <a:cs typeface="Times New Roman" pitchFamily="18" charset="0"/>
              </a:rPr>
              <a:t>Tahun</a:t>
            </a:r>
            <a:r>
              <a:rPr lang="en-US" sz="1600" dirty="0" smtClean="0">
                <a:latin typeface="Times New Roman" pitchFamily="18" charset="0"/>
                <a:cs typeface="Times New Roman" pitchFamily="18" charset="0"/>
              </a:rPr>
              <a:t> 1942:</a:t>
            </a:r>
          </a:p>
          <a:p>
            <a:pPr marL="185738" lvl="1" indent="-185738" algn="just"/>
            <a:r>
              <a:rPr lang="en-US" sz="1400" dirty="0" err="1" smtClean="0">
                <a:latin typeface="Times New Roman" pitchFamily="18" charset="0"/>
                <a:cs typeface="Times New Roman" pitchFamily="18" charset="0"/>
              </a:rPr>
              <a:t>Semua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badan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pemerintahan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kekuasaannya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hukum</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uu</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dari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pemerintah</a:t>
            </a:r>
            <a:r>
              <a:rPr lang="en-US" sz="1400" dirty="0" smtClean="0">
                <a:latin typeface="Times New Roman" pitchFamily="18" charset="0"/>
                <a:cs typeface="Times New Roman" pitchFamily="18" charset="0"/>
              </a:rPr>
              <a:t> yang </a:t>
            </a:r>
            <a:r>
              <a:rPr lang="en-US" sz="1400" dirty="0" err="1" smtClean="0">
                <a:latin typeface="Times New Roman" pitchFamily="18" charset="0"/>
                <a:cs typeface="Times New Roman" pitchFamily="18" charset="0"/>
              </a:rPr>
              <a:t>dahulu</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tetap</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diakui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sah</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sementara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waktu</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asal</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saja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tidak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bertentangan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dengan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aturan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pemerintahan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militer</a:t>
            </a:r>
            <a:endParaRPr lang="en-US" sz="1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7185392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146069860"/>
              </p:ext>
            </p:extLst>
          </p:nvPr>
        </p:nvGraphicFramePr>
        <p:xfrm>
          <a:off x="395536" y="1397000"/>
          <a:ext cx="799288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7981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0494" y="1018471"/>
            <a:ext cx="7488832" cy="2554545"/>
          </a:xfrm>
          <a:prstGeom prst="rect">
            <a:avLst/>
          </a:prstGeom>
          <a:solidFill>
            <a:srgbClr val="FFFF00"/>
          </a:solidFill>
        </p:spPr>
        <p:txBody>
          <a:bodyPr wrap="square" rtlCol="0">
            <a:spAutoFit/>
          </a:bodyPr>
          <a:lstStyle/>
          <a:p>
            <a:pPr algn="just"/>
            <a:r>
              <a:rPr lang="id-ID" sz="1600" dirty="0">
                <a:latin typeface="Times New Roman" pitchFamily="18" charset="0"/>
                <a:ea typeface="Tahoma" pitchFamily="34" charset="0"/>
                <a:cs typeface="Times New Roman" pitchFamily="18" charset="0"/>
              </a:rPr>
              <a:t>Karena adanya perjalanan sejarah yang panjang dari penjajahan yang dilakukan oleh penjajah kolonial khususnya, penerapan hukum juga dari masa lalu yang diterapkan sudah menjadi darah daging dalam dunia hukum di Indonesia sehingga mempengaruhi hampir semua aspek, bukan hanya pada aspek agraria semata melainkan perbedaan pandangan terhadap Hak Azazi Manusia (HAM) dan menghindari terjadinya kekosongan Hukum atau kevakuman Hukum. Aspek-aspek lain juga ikut terpengaruhi terhadap budaya hukum barat yang sejak dulu sudah diterapkan. Saat ini Negara Indonesia belum bisa sepenuhnya untuk mengganti Tata Hukum Kolonial, karena masih terdapat sebagian besar dasar hukum Belanda yang berlaku di Indonesia sebagai hukum positif (</a:t>
            </a:r>
            <a:r>
              <a:rPr lang="id-ID" sz="1600" b="1" i="1" dirty="0">
                <a:latin typeface="Times New Roman" pitchFamily="18" charset="0"/>
                <a:ea typeface="Tahoma" pitchFamily="34" charset="0"/>
                <a:cs typeface="Times New Roman" pitchFamily="18" charset="0"/>
              </a:rPr>
              <a:t>IUS CONSTITUM</a:t>
            </a:r>
            <a:r>
              <a:rPr lang="id-ID" sz="1600" dirty="0">
                <a:latin typeface="Times New Roman" pitchFamily="18" charset="0"/>
                <a:ea typeface="Tahoma" pitchFamily="34" charset="0"/>
                <a:cs typeface="Times New Roman" pitchFamily="18" charset="0"/>
              </a:rPr>
              <a:t>), contohnya : KUH Pidana, KUH Perdata, KUH Dagang dan sebagainya.</a:t>
            </a:r>
          </a:p>
        </p:txBody>
      </p:sp>
      <p:sp>
        <p:nvSpPr>
          <p:cNvPr id="6" name="Rectangle 3"/>
          <p:cNvSpPr txBox="1">
            <a:spLocks noChangeArrowheads="1"/>
          </p:cNvSpPr>
          <p:nvPr/>
        </p:nvSpPr>
        <p:spPr>
          <a:xfrm>
            <a:off x="750494" y="332656"/>
            <a:ext cx="7488832" cy="720080"/>
          </a:xfrm>
          <a:prstGeom prst="rect">
            <a:avLst/>
          </a:prstGeom>
          <a:solidFill>
            <a:srgbClr val="FFFF00"/>
          </a:solidFill>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algn="ctr">
              <a:lnSpc>
                <a:spcPct val="80000"/>
              </a:lnSpc>
              <a:buFontTx/>
              <a:buNone/>
              <a:defRPr/>
            </a:pPr>
            <a:r>
              <a:rPr lang="id-ID" sz="2400" b="1" dirty="0" smtClean="0">
                <a:latin typeface="Times New Roman" pitchFamily="18" charset="0"/>
              </a:rPr>
              <a:t>Mengapa sampai saat ini </a:t>
            </a:r>
            <a:r>
              <a:rPr lang="id-ID" sz="2400" b="1" i="1" dirty="0" smtClean="0">
                <a:latin typeface="Times New Roman" pitchFamily="18" charset="0"/>
              </a:rPr>
              <a:t>Tata Hukum Kolonial</a:t>
            </a:r>
            <a:r>
              <a:rPr lang="id-ID" sz="2400" b="1" dirty="0" smtClean="0">
                <a:latin typeface="Times New Roman" pitchFamily="18" charset="0"/>
              </a:rPr>
              <a:t> masih berlaku di Indonesia ? </a:t>
            </a:r>
          </a:p>
          <a:p>
            <a:pPr>
              <a:lnSpc>
                <a:spcPct val="80000"/>
              </a:lnSpc>
              <a:buFontTx/>
              <a:buNone/>
              <a:defRPr/>
            </a:pPr>
            <a:endParaRPr lang="en-US" sz="2400" b="1" dirty="0" smtClean="0">
              <a:latin typeface="Times New Roman" pitchFamily="18" charset="0"/>
            </a:endParaRPr>
          </a:p>
        </p:txBody>
      </p:sp>
      <p:sp>
        <p:nvSpPr>
          <p:cNvPr id="8" name="TextBox 7"/>
          <p:cNvSpPr txBox="1"/>
          <p:nvPr/>
        </p:nvSpPr>
        <p:spPr>
          <a:xfrm>
            <a:off x="683568" y="3789040"/>
            <a:ext cx="7277890" cy="369332"/>
          </a:xfrm>
          <a:prstGeom prst="rect">
            <a:avLst/>
          </a:prstGeom>
          <a:solidFill>
            <a:srgbClr val="92D050"/>
          </a:solidFill>
        </p:spPr>
        <p:txBody>
          <a:bodyPr wrap="square" rtlCol="0">
            <a:spAutoFit/>
          </a:bodyPr>
          <a:lstStyle/>
          <a:p>
            <a:pPr algn="ctr"/>
            <a:r>
              <a:rPr lang="id-ID" b="1" dirty="0">
                <a:latin typeface="Times New Roman" pitchFamily="18" charset="0"/>
              </a:rPr>
              <a:t>Apa dasar hukumnya </a:t>
            </a:r>
            <a:r>
              <a:rPr lang="id-ID" b="1" dirty="0" smtClean="0">
                <a:latin typeface="Times New Roman" pitchFamily="18" charset="0"/>
              </a:rPr>
              <a:t>?</a:t>
            </a:r>
            <a:endParaRPr lang="en-US" b="1" dirty="0">
              <a:latin typeface="Times New Roman" pitchFamily="18" charset="0"/>
            </a:endParaRPr>
          </a:p>
        </p:txBody>
      </p:sp>
      <p:sp>
        <p:nvSpPr>
          <p:cNvPr id="9" name="TextBox 8"/>
          <p:cNvSpPr txBox="1"/>
          <p:nvPr/>
        </p:nvSpPr>
        <p:spPr>
          <a:xfrm>
            <a:off x="683568" y="4094274"/>
            <a:ext cx="7277890" cy="2585323"/>
          </a:xfrm>
          <a:prstGeom prst="rect">
            <a:avLst/>
          </a:prstGeom>
          <a:solidFill>
            <a:srgbClr val="92D050"/>
          </a:solidFill>
        </p:spPr>
        <p:txBody>
          <a:bodyPr wrap="square" rtlCol="0">
            <a:spAutoFit/>
          </a:bodyPr>
          <a:lstStyle/>
          <a:p>
            <a:pPr marL="342900" lvl="0" indent="-342900" algn="just">
              <a:buFont typeface="+mj-lt"/>
              <a:buAutoNum type="arabicPeriod"/>
            </a:pPr>
            <a:r>
              <a:rPr lang="id-ID" sz="1600" dirty="0">
                <a:latin typeface="Times New Roman" pitchFamily="18" charset="0"/>
                <a:cs typeface="Times New Roman" pitchFamily="18" charset="0"/>
              </a:rPr>
              <a:t>Perpres No.2 tahun 1945 yang berbunyi “Segala badan Negara dan peraturan yang ada sampai berdirinya Negara Republik Indonesia tanggal 17 Agustus 1945 selama bulan diadakan yang baru menurut UUD 1945, masih berlaku asalkan tidak  bertentangan dengan UUD 1945”.</a:t>
            </a:r>
          </a:p>
          <a:p>
            <a:pPr marL="342900" lvl="0" indent="-342900" algn="just">
              <a:buFont typeface="+mj-lt"/>
              <a:buAutoNum type="arabicPeriod"/>
            </a:pPr>
            <a:r>
              <a:rPr lang="id-ID" sz="1600" dirty="0">
                <a:latin typeface="Times New Roman" pitchFamily="18" charset="0"/>
                <a:cs typeface="Times New Roman" pitchFamily="18" charset="0"/>
              </a:rPr>
              <a:t>Pasal II, aturan peralihan UUD 1945 (sebelum diamandemen)</a:t>
            </a:r>
          </a:p>
          <a:p>
            <a:pPr marL="342900" lvl="0" indent="-342900" algn="just">
              <a:buFont typeface="+mj-lt"/>
              <a:buAutoNum type="arabicPeriod"/>
            </a:pPr>
            <a:r>
              <a:rPr lang="id-ID" sz="1600" dirty="0">
                <a:latin typeface="Times New Roman" pitchFamily="18" charset="0"/>
                <a:cs typeface="Times New Roman" pitchFamily="18" charset="0"/>
              </a:rPr>
              <a:t>Pasal I, aturan peralihan UUD 1945 (setelah empat kali diamandemen)</a:t>
            </a:r>
          </a:p>
          <a:p>
            <a:pPr marL="342900" lvl="0" indent="-342900" algn="just">
              <a:buFont typeface="+mj-lt"/>
              <a:buAutoNum type="arabicPeriod"/>
            </a:pPr>
            <a:r>
              <a:rPr lang="id-ID" sz="1600" dirty="0">
                <a:latin typeface="Times New Roman" pitchFamily="18" charset="0"/>
                <a:cs typeface="Times New Roman" pitchFamily="18" charset="0"/>
              </a:rPr>
              <a:t>Ketetapan MPR No. II/MPR/1998 tentang Garis Besar Haluan Negara (GBHN), dasar prinsip Unifikasi dan Kodifikasi, yaitu memberlakukan seluruh wilayah Indonesia dengan hukum yang sama dalam sistem Hukum Nasional.</a:t>
            </a:r>
          </a:p>
          <a:p>
            <a:pPr marL="342900" indent="-342900" algn="just">
              <a:buFont typeface="+mj-lt"/>
              <a:buAutoNum type="arabicPeriod"/>
            </a:pPr>
            <a:endParaRPr lang="id-ID" sz="1600" dirty="0">
              <a:latin typeface="Times New Roman" pitchFamily="18" charset="0"/>
              <a:cs typeface="Times New Roman" pitchFamily="18" charset="0"/>
            </a:endParaRPr>
          </a:p>
        </p:txBody>
      </p:sp>
    </p:spTree>
    <p:extLst>
      <p:ext uri="{BB962C8B-B14F-4D97-AF65-F5344CB8AC3E}">
        <p14:creationId xmlns:p14="http://schemas.microsoft.com/office/powerpoint/2010/main" val="75630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p:nvPr/>
        </p:nvSpPr>
        <p:spPr>
          <a:xfrm>
            <a:off x="827584" y="3044279"/>
            <a:ext cx="7344816"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d-ID" sz="2400" dirty="0" smtClean="0">
                <a:latin typeface="Times New Roman" pitchFamily="18" charset="0"/>
                <a:cs typeface="Times New Roman" pitchFamily="18" charset="0"/>
              </a:rPr>
              <a:t>SEKIAN DAN TERIMA KASIH</a:t>
            </a:r>
          </a:p>
          <a:p>
            <a:pPr algn="ctr"/>
            <a:r>
              <a:rPr lang="id-ID" sz="2000" i="1" dirty="0" smtClean="0">
                <a:latin typeface="Times New Roman" pitchFamily="18" charset="0"/>
                <a:cs typeface="Times New Roman" pitchFamily="18" charset="0"/>
              </a:rPr>
              <a:t>“Semoga mudah dipahami”</a:t>
            </a:r>
          </a:p>
        </p:txBody>
      </p:sp>
    </p:spTree>
    <p:extLst>
      <p:ext uri="{BB962C8B-B14F-4D97-AF65-F5344CB8AC3E}">
        <p14:creationId xmlns:p14="http://schemas.microsoft.com/office/powerpoint/2010/main" val="30195830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649</TotalTime>
  <Words>1048</Words>
  <Application>Microsoft Office PowerPoint</Application>
  <PresentationFormat>On-screen Show (4:3)</PresentationFormat>
  <Paragraphs>133</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Adjacency</vt:lpstr>
      <vt:lpstr>HUKUM DALAM ARTI TATA HUKUM</vt:lpstr>
      <vt:lpstr>Pengertian Tata Hukum</vt:lpstr>
      <vt:lpstr>LAHIRNYA TATA HUKUM INDONESIA </vt:lpstr>
      <vt:lpstr>GAMBARAN  SEJARAH HUKUM INDONESIA</vt:lpstr>
      <vt:lpstr>SEBELUM BELANDA</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PENGANTAR HUKUM INDONESIA</dc:title>
  <dc:creator>Dell</dc:creator>
  <cp:lastModifiedBy>Dell</cp:lastModifiedBy>
  <cp:revision>20</cp:revision>
  <cp:lastPrinted>2015-10-07T01:23:01Z</cp:lastPrinted>
  <dcterms:created xsi:type="dcterms:W3CDTF">2012-10-02T09:13:11Z</dcterms:created>
  <dcterms:modified xsi:type="dcterms:W3CDTF">2015-11-02T08:07:35Z</dcterms:modified>
</cp:coreProperties>
</file>